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 id="2147483672" r:id="rId5"/>
  </p:sldMasterIdLst>
  <p:notesMasterIdLst>
    <p:notesMasterId r:id="rId21"/>
  </p:notesMasterIdLst>
  <p:handoutMasterIdLst>
    <p:handoutMasterId r:id="rId22"/>
  </p:handoutMasterIdLst>
  <p:sldIdLst>
    <p:sldId id="256" r:id="rId6"/>
    <p:sldId id="281" r:id="rId7"/>
    <p:sldId id="271" r:id="rId8"/>
    <p:sldId id="272" r:id="rId9"/>
    <p:sldId id="273" r:id="rId10"/>
    <p:sldId id="282" r:id="rId11"/>
    <p:sldId id="274" r:id="rId12"/>
    <p:sldId id="283" r:id="rId13"/>
    <p:sldId id="275" r:id="rId14"/>
    <p:sldId id="276" r:id="rId15"/>
    <p:sldId id="279" r:id="rId16"/>
    <p:sldId id="278" r:id="rId17"/>
    <p:sldId id="277" r:id="rId18"/>
    <p:sldId id="280" r:id="rId19"/>
    <p:sldId id="269" r:id="rId20"/>
  </p:sldIdLst>
  <p:sldSz cx="9144000" cy="5143500" type="screen16x9"/>
  <p:notesSz cx="7010400" cy="9236075"/>
  <p:defaultTextStyle>
    <a:defPPr>
      <a:defRPr lang="en-US"/>
    </a:defPPr>
    <a:lvl1pPr algn="ctr" rtl="0" fontAlgn="base">
      <a:spcBef>
        <a:spcPct val="0"/>
      </a:spcBef>
      <a:spcAft>
        <a:spcPct val="0"/>
      </a:spcAft>
      <a:defRPr sz="1200" kern="1200">
        <a:solidFill>
          <a:schemeClr val="tx1"/>
        </a:solidFill>
        <a:latin typeface="Arial" pitchFamily="34" charset="0"/>
        <a:ea typeface="ヒラギノ角ゴ Pro W3" pitchFamily="124" charset="-128"/>
        <a:cs typeface="+mn-cs"/>
      </a:defRPr>
    </a:lvl1pPr>
    <a:lvl2pPr marL="389626" algn="ctr" rtl="0" fontAlgn="base">
      <a:spcBef>
        <a:spcPct val="0"/>
      </a:spcBef>
      <a:spcAft>
        <a:spcPct val="0"/>
      </a:spcAft>
      <a:defRPr sz="1200" kern="1200">
        <a:solidFill>
          <a:schemeClr val="tx1"/>
        </a:solidFill>
        <a:latin typeface="Arial" pitchFamily="34" charset="0"/>
        <a:ea typeface="ヒラギノ角ゴ Pro W3" pitchFamily="124" charset="-128"/>
        <a:cs typeface="+mn-cs"/>
      </a:defRPr>
    </a:lvl2pPr>
    <a:lvl3pPr marL="779252" algn="ctr" rtl="0" fontAlgn="base">
      <a:spcBef>
        <a:spcPct val="0"/>
      </a:spcBef>
      <a:spcAft>
        <a:spcPct val="0"/>
      </a:spcAft>
      <a:defRPr sz="1200" kern="1200">
        <a:solidFill>
          <a:schemeClr val="tx1"/>
        </a:solidFill>
        <a:latin typeface="Arial" pitchFamily="34" charset="0"/>
        <a:ea typeface="ヒラギノ角ゴ Pro W3" pitchFamily="124" charset="-128"/>
        <a:cs typeface="+mn-cs"/>
      </a:defRPr>
    </a:lvl3pPr>
    <a:lvl4pPr marL="1168878" algn="ctr" rtl="0" fontAlgn="base">
      <a:spcBef>
        <a:spcPct val="0"/>
      </a:spcBef>
      <a:spcAft>
        <a:spcPct val="0"/>
      </a:spcAft>
      <a:defRPr sz="1200" kern="1200">
        <a:solidFill>
          <a:schemeClr val="tx1"/>
        </a:solidFill>
        <a:latin typeface="Arial" pitchFamily="34" charset="0"/>
        <a:ea typeface="ヒラギノ角ゴ Pro W3" pitchFamily="124" charset="-128"/>
        <a:cs typeface="+mn-cs"/>
      </a:defRPr>
    </a:lvl4pPr>
    <a:lvl5pPr marL="1558503" algn="ctr" rtl="0" fontAlgn="base">
      <a:spcBef>
        <a:spcPct val="0"/>
      </a:spcBef>
      <a:spcAft>
        <a:spcPct val="0"/>
      </a:spcAft>
      <a:defRPr sz="1200" kern="1200">
        <a:solidFill>
          <a:schemeClr val="tx1"/>
        </a:solidFill>
        <a:latin typeface="Arial" pitchFamily="34" charset="0"/>
        <a:ea typeface="ヒラギノ角ゴ Pro W3" pitchFamily="124" charset="-128"/>
        <a:cs typeface="+mn-cs"/>
      </a:defRPr>
    </a:lvl5pPr>
    <a:lvl6pPr marL="1948129" algn="l" defTabSz="779252" rtl="0" eaLnBrk="1" latinLnBrk="0" hangingPunct="1">
      <a:defRPr sz="1200" kern="1200">
        <a:solidFill>
          <a:schemeClr val="tx1"/>
        </a:solidFill>
        <a:latin typeface="Arial" pitchFamily="34" charset="0"/>
        <a:ea typeface="ヒラギノ角ゴ Pro W3" pitchFamily="124" charset="-128"/>
        <a:cs typeface="+mn-cs"/>
      </a:defRPr>
    </a:lvl6pPr>
    <a:lvl7pPr marL="2337755" algn="l" defTabSz="779252" rtl="0" eaLnBrk="1" latinLnBrk="0" hangingPunct="1">
      <a:defRPr sz="1200" kern="1200">
        <a:solidFill>
          <a:schemeClr val="tx1"/>
        </a:solidFill>
        <a:latin typeface="Arial" pitchFamily="34" charset="0"/>
        <a:ea typeface="ヒラギノ角ゴ Pro W3" pitchFamily="124" charset="-128"/>
        <a:cs typeface="+mn-cs"/>
      </a:defRPr>
    </a:lvl7pPr>
    <a:lvl8pPr marL="2727381" algn="l" defTabSz="779252" rtl="0" eaLnBrk="1" latinLnBrk="0" hangingPunct="1">
      <a:defRPr sz="1200" kern="1200">
        <a:solidFill>
          <a:schemeClr val="tx1"/>
        </a:solidFill>
        <a:latin typeface="Arial" pitchFamily="34" charset="0"/>
        <a:ea typeface="ヒラギノ角ゴ Pro W3" pitchFamily="124" charset="-128"/>
        <a:cs typeface="+mn-cs"/>
      </a:defRPr>
    </a:lvl8pPr>
    <a:lvl9pPr marL="3117007" algn="l" defTabSz="779252" rtl="0" eaLnBrk="1" latinLnBrk="0" hangingPunct="1">
      <a:defRPr sz="1200" kern="1200">
        <a:solidFill>
          <a:schemeClr val="tx1"/>
        </a:solidFill>
        <a:latin typeface="Arial" pitchFamily="34" charset="0"/>
        <a:ea typeface="ヒラギノ角ゴ Pro W3" pitchFamily="124" charset="-128"/>
        <a:cs typeface="+mn-cs"/>
      </a:defRPr>
    </a:lvl9pPr>
  </p:defaultTextStyle>
  <p:extLst>
    <p:ext uri="{EFAFB233-063F-42B5-8137-9DF3F51BA10A}">
      <p15:sldGuideLst xmlns:p15="http://schemas.microsoft.com/office/powerpoint/2012/main">
        <p15:guide id="1" orient="horz" pos="2532" userDrawn="1">
          <p15:clr>
            <a:srgbClr val="A4A3A4"/>
          </p15:clr>
        </p15:guide>
        <p15:guide id="4" orient="horz" pos="2748" userDrawn="1">
          <p15:clr>
            <a:srgbClr val="A4A3A4"/>
          </p15:clr>
        </p15:guide>
        <p15:guide id="5" orient="horz" pos="3888">
          <p15:clr>
            <a:srgbClr val="A4A3A4"/>
          </p15:clr>
        </p15:guide>
        <p15:guide id="11" pos="5760" userDrawn="1">
          <p15:clr>
            <a:srgbClr val="A4A3A4"/>
          </p15:clr>
        </p15:guide>
        <p15:guide id="15" pos="6144">
          <p15:clr>
            <a:srgbClr val="A4A3A4"/>
          </p15:clr>
        </p15:guide>
        <p15:guide id="16" orient="horz" pos="276" userDrawn="1">
          <p15:clr>
            <a:srgbClr val="A4A3A4"/>
          </p15:clr>
        </p15:guide>
        <p15:guide id="20" pos="2736" userDrawn="1">
          <p15:clr>
            <a:srgbClr val="A4A3A4"/>
          </p15:clr>
        </p15:guide>
        <p15:guide id="21" pos="5688" userDrawn="1">
          <p15:clr>
            <a:srgbClr val="A4A3A4"/>
          </p15:clr>
        </p15:guide>
        <p15:guide id="22" orient="horz" pos="1956" userDrawn="1">
          <p15:clr>
            <a:srgbClr val="A4A3A4"/>
          </p15:clr>
        </p15:guide>
        <p15:guide id="26" orient="horz" pos="3036" userDrawn="1">
          <p15:clr>
            <a:srgbClr val="A4A3A4"/>
          </p15:clr>
        </p15:guide>
        <p15:guide id="27" orient="horz" pos="1644" userDrawn="1">
          <p15:clr>
            <a:srgbClr val="A4A3A4"/>
          </p15:clr>
        </p15:guide>
        <p15:guide id="28" orient="horz" pos="1860" userDrawn="1">
          <p15:clr>
            <a:srgbClr val="A4A3A4"/>
          </p15:clr>
        </p15:guide>
        <p15:guide id="29" pos="2880" userDrawn="1">
          <p15:clr>
            <a:srgbClr val="A4A3A4"/>
          </p15:clr>
        </p15:guide>
        <p15:guide id="31" orient="horz" pos="804" userDrawn="1">
          <p15:clr>
            <a:srgbClr val="A4A3A4"/>
          </p15:clr>
        </p15:guide>
        <p15:guide id="32" pos="5448" userDrawn="1">
          <p15:clr>
            <a:srgbClr val="A4A3A4"/>
          </p15:clr>
        </p15:guide>
        <p15:guide id="33" pos="480" userDrawn="1">
          <p15:clr>
            <a:srgbClr val="A4A3A4"/>
          </p15:clr>
        </p15:guide>
        <p15:guide id="34" pos="336" userDrawn="1">
          <p15:clr>
            <a:srgbClr val="A4A3A4"/>
          </p15:clr>
        </p15:guide>
        <p15:guide id="35" orient="horz" pos="348" userDrawn="1">
          <p15:clr>
            <a:srgbClr val="A4A3A4"/>
          </p15:clr>
        </p15:guide>
        <p15:guide id="36" orient="horz" pos="2169">
          <p15:clr>
            <a:srgbClr val="A4A3A4"/>
          </p15:clr>
        </p15:guide>
        <p15:guide id="37" orient="horz" pos="3239">
          <p15:clr>
            <a:srgbClr val="A4A3A4"/>
          </p15:clr>
        </p15:guide>
        <p15:guide id="38" orient="horz" pos="606">
          <p15:clr>
            <a:srgbClr val="A4A3A4"/>
          </p15:clr>
        </p15:guide>
        <p15:guide id="39" orient="horz" pos="2772">
          <p15:clr>
            <a:srgbClr val="A4A3A4"/>
          </p15:clr>
        </p15:guide>
        <p15:guide id="40" pos="5759">
          <p15:clr>
            <a:srgbClr val="A4A3A4"/>
          </p15:clr>
        </p15:guide>
        <p15:guide id="41" pos="5700">
          <p15:clr>
            <a:srgbClr val="A4A3A4"/>
          </p15:clr>
        </p15:guide>
        <p15:guide id="42" pos="2944">
          <p15:clr>
            <a:srgbClr val="A4A3A4"/>
          </p15:clr>
        </p15:guide>
        <p15:guide id="43" pos="468">
          <p15:clr>
            <a:srgbClr val="A4A3A4"/>
          </p15:clr>
        </p15:guide>
      </p15:sldGuideLst>
    </p:ext>
    <p:ext uri="{2D200454-40CA-4A62-9FC3-DE9A4176ACB9}">
      <p15:notesGuideLst xmlns:p15="http://schemas.microsoft.com/office/powerpoint/2012/main">
        <p15:guide id="1" orient="horz" pos="2909">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46E00"/>
    <a:srgbClr val="2C2D8B"/>
    <a:srgbClr val="00008C"/>
    <a:srgbClr val="000000"/>
    <a:srgbClr val="FFCC00"/>
    <a:srgbClr val="00CCFF"/>
    <a:srgbClr val="001EFF"/>
    <a:srgbClr val="9AF7FF"/>
    <a:srgbClr val="F2F2F2"/>
    <a:srgbClr val="D9D9D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035" autoAdjust="0"/>
    <p:restoredTop sz="92819" autoAdjust="0"/>
  </p:normalViewPr>
  <p:slideViewPr>
    <p:cSldViewPr snapToGrid="0">
      <p:cViewPr varScale="1">
        <p:scale>
          <a:sx n="88" d="100"/>
          <a:sy n="88" d="100"/>
        </p:scale>
        <p:origin x="858" y="-66"/>
      </p:cViewPr>
      <p:guideLst>
        <p:guide orient="horz" pos="2532"/>
        <p:guide orient="horz" pos="2748"/>
        <p:guide orient="horz" pos="3888"/>
        <p:guide pos="5760"/>
        <p:guide pos="6144"/>
        <p:guide orient="horz" pos="276"/>
        <p:guide pos="2736"/>
        <p:guide pos="5688"/>
        <p:guide orient="horz" pos="1956"/>
        <p:guide orient="horz" pos="3036"/>
        <p:guide orient="horz" pos="1644"/>
        <p:guide orient="horz" pos="1860"/>
        <p:guide pos="2880"/>
        <p:guide orient="horz" pos="804"/>
        <p:guide pos="5448"/>
        <p:guide pos="480"/>
        <p:guide pos="336"/>
        <p:guide orient="horz" pos="348"/>
        <p:guide orient="horz" pos="2169"/>
        <p:guide orient="horz" pos="3239"/>
        <p:guide orient="horz" pos="606"/>
        <p:guide orient="horz" pos="2772"/>
        <p:guide pos="5759"/>
        <p:guide pos="5700"/>
        <p:guide pos="2944"/>
        <p:guide pos="468"/>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p:cViewPr varScale="1">
        <p:scale>
          <a:sx n="67" d="100"/>
          <a:sy n="67" d="100"/>
        </p:scale>
        <p:origin x="-2766" y="-120"/>
      </p:cViewPr>
      <p:guideLst>
        <p:guide orient="horz" pos="2909"/>
        <p:guide pos="2208"/>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presProps" Target="presProps.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746" name="Rectangle 2"/>
          <p:cNvSpPr>
            <a:spLocks noGrp="1" noChangeArrowheads="1"/>
          </p:cNvSpPr>
          <p:nvPr>
            <p:ph type="hdr" sz="quarter"/>
          </p:nvPr>
        </p:nvSpPr>
        <p:spPr bwMode="auto">
          <a:xfrm>
            <a:off x="1" y="2"/>
            <a:ext cx="3047645" cy="4542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335" tIns="43666" rIns="87335" bIns="43666" numCol="1" anchor="t" anchorCtr="0" compatLnSpc="1">
            <a:prstTxWarp prst="textNoShape">
              <a:avLst/>
            </a:prstTxWarp>
          </a:bodyPr>
          <a:lstStyle>
            <a:lvl1pPr algn="l" defTabSz="873824">
              <a:defRPr sz="1100" smtClean="0"/>
            </a:lvl1pPr>
          </a:lstStyle>
          <a:p>
            <a:pPr>
              <a:defRPr/>
            </a:pPr>
            <a:endParaRPr lang="en-US" dirty="0"/>
          </a:p>
        </p:txBody>
      </p:sp>
      <p:sp>
        <p:nvSpPr>
          <p:cNvPr id="31747" name="Rectangle 3"/>
          <p:cNvSpPr>
            <a:spLocks noGrp="1" noChangeArrowheads="1"/>
          </p:cNvSpPr>
          <p:nvPr>
            <p:ph type="dt" sz="quarter" idx="1"/>
          </p:nvPr>
        </p:nvSpPr>
        <p:spPr bwMode="auto">
          <a:xfrm>
            <a:off x="3962756" y="2"/>
            <a:ext cx="3047644" cy="4542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335" tIns="43666" rIns="87335" bIns="43666" numCol="1" anchor="t" anchorCtr="0" compatLnSpc="1">
            <a:prstTxWarp prst="textNoShape">
              <a:avLst/>
            </a:prstTxWarp>
          </a:bodyPr>
          <a:lstStyle>
            <a:lvl1pPr algn="r" defTabSz="873824">
              <a:defRPr sz="1100" smtClean="0"/>
            </a:lvl1pPr>
          </a:lstStyle>
          <a:p>
            <a:pPr>
              <a:defRPr/>
            </a:pPr>
            <a:endParaRPr lang="en-US" dirty="0"/>
          </a:p>
        </p:txBody>
      </p:sp>
      <p:sp>
        <p:nvSpPr>
          <p:cNvPr id="31748" name="Rectangle 4"/>
          <p:cNvSpPr>
            <a:spLocks noGrp="1" noChangeArrowheads="1"/>
          </p:cNvSpPr>
          <p:nvPr>
            <p:ph type="ftr" sz="quarter" idx="2"/>
          </p:nvPr>
        </p:nvSpPr>
        <p:spPr bwMode="auto">
          <a:xfrm>
            <a:off x="1" y="8781867"/>
            <a:ext cx="3047645" cy="4542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335" tIns="43666" rIns="87335" bIns="43666" numCol="1" anchor="b" anchorCtr="0" compatLnSpc="1">
            <a:prstTxWarp prst="textNoShape">
              <a:avLst/>
            </a:prstTxWarp>
          </a:bodyPr>
          <a:lstStyle>
            <a:lvl1pPr algn="l" defTabSz="873824">
              <a:defRPr sz="1100" smtClean="0"/>
            </a:lvl1pPr>
          </a:lstStyle>
          <a:p>
            <a:pPr>
              <a:defRPr/>
            </a:pPr>
            <a:endParaRPr lang="en-US" dirty="0"/>
          </a:p>
        </p:txBody>
      </p:sp>
      <p:sp>
        <p:nvSpPr>
          <p:cNvPr id="31749" name="Rectangle 5"/>
          <p:cNvSpPr>
            <a:spLocks noGrp="1" noChangeArrowheads="1"/>
          </p:cNvSpPr>
          <p:nvPr>
            <p:ph type="sldNum" sz="quarter" idx="3"/>
          </p:nvPr>
        </p:nvSpPr>
        <p:spPr bwMode="auto">
          <a:xfrm>
            <a:off x="3962756" y="8781867"/>
            <a:ext cx="3047644" cy="4542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335" tIns="43666" rIns="87335" bIns="43666" numCol="1" anchor="b" anchorCtr="0" compatLnSpc="1">
            <a:prstTxWarp prst="textNoShape">
              <a:avLst/>
            </a:prstTxWarp>
          </a:bodyPr>
          <a:lstStyle>
            <a:lvl1pPr algn="r" defTabSz="873824">
              <a:defRPr sz="1100" smtClean="0"/>
            </a:lvl1pPr>
          </a:lstStyle>
          <a:p>
            <a:pPr>
              <a:defRPr/>
            </a:pPr>
            <a:fld id="{DA6835A3-9366-4C20-B248-0AC9C46AA67A}" type="slidenum">
              <a:rPr lang="en-US"/>
              <a:pPr>
                <a:defRPr/>
              </a:pPr>
              <a:t>‹#›</a:t>
            </a:fld>
            <a:endParaRPr lang="en-US" dirty="0"/>
          </a:p>
        </p:txBody>
      </p:sp>
    </p:spTree>
    <p:extLst>
      <p:ext uri="{BB962C8B-B14F-4D97-AF65-F5344CB8AC3E}">
        <p14:creationId xmlns:p14="http://schemas.microsoft.com/office/powerpoint/2010/main" val="210507233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698" name="Rectangle 2"/>
          <p:cNvSpPr>
            <a:spLocks noGrp="1" noChangeArrowheads="1"/>
          </p:cNvSpPr>
          <p:nvPr>
            <p:ph type="hdr" sz="quarter"/>
          </p:nvPr>
        </p:nvSpPr>
        <p:spPr bwMode="auto">
          <a:xfrm>
            <a:off x="3" y="0"/>
            <a:ext cx="3036205" cy="460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8989" tIns="44493" rIns="88989" bIns="44493" numCol="1" anchor="t" anchorCtr="0" compatLnSpc="1">
            <a:prstTxWarp prst="textNoShape">
              <a:avLst/>
            </a:prstTxWarp>
          </a:bodyPr>
          <a:lstStyle>
            <a:lvl1pPr algn="l" defTabSz="889540">
              <a:defRPr sz="1100" smtClean="0"/>
            </a:lvl1pPr>
          </a:lstStyle>
          <a:p>
            <a:pPr>
              <a:defRPr/>
            </a:pPr>
            <a:endParaRPr lang="en-US" dirty="0"/>
          </a:p>
        </p:txBody>
      </p:sp>
      <p:sp>
        <p:nvSpPr>
          <p:cNvPr id="29699" name="Rectangle 3"/>
          <p:cNvSpPr>
            <a:spLocks noGrp="1" noChangeArrowheads="1"/>
          </p:cNvSpPr>
          <p:nvPr>
            <p:ph type="dt" idx="1"/>
          </p:nvPr>
        </p:nvSpPr>
        <p:spPr bwMode="auto">
          <a:xfrm>
            <a:off x="3972563" y="0"/>
            <a:ext cx="3036205" cy="460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8989" tIns="44493" rIns="88989" bIns="44493" numCol="1" anchor="t" anchorCtr="0" compatLnSpc="1">
            <a:prstTxWarp prst="textNoShape">
              <a:avLst/>
            </a:prstTxWarp>
          </a:bodyPr>
          <a:lstStyle>
            <a:lvl1pPr algn="r" defTabSz="889540">
              <a:defRPr sz="1100" smtClean="0"/>
            </a:lvl1pPr>
          </a:lstStyle>
          <a:p>
            <a:pPr>
              <a:defRPr/>
            </a:pPr>
            <a:endParaRPr lang="en-US" dirty="0"/>
          </a:p>
        </p:txBody>
      </p:sp>
      <p:sp>
        <p:nvSpPr>
          <p:cNvPr id="25604" name="Rectangle 4"/>
          <p:cNvSpPr>
            <a:spLocks noGrp="1" noRot="1" noChangeAspect="1" noChangeArrowheads="1" noTextEdit="1"/>
          </p:cNvSpPr>
          <p:nvPr>
            <p:ph type="sldImg" idx="2"/>
          </p:nvPr>
        </p:nvSpPr>
        <p:spPr bwMode="auto">
          <a:xfrm>
            <a:off x="427038" y="693738"/>
            <a:ext cx="6156325" cy="346392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701" name="Rectangle 5"/>
          <p:cNvSpPr>
            <a:spLocks noGrp="1" noChangeArrowheads="1"/>
          </p:cNvSpPr>
          <p:nvPr>
            <p:ph type="body" sz="quarter" idx="3"/>
          </p:nvPr>
        </p:nvSpPr>
        <p:spPr bwMode="auto">
          <a:xfrm>
            <a:off x="699407" y="4387248"/>
            <a:ext cx="5611588" cy="4154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8989" tIns="44493" rIns="88989" bIns="44493"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9702" name="Rectangle 6"/>
          <p:cNvSpPr>
            <a:spLocks noGrp="1" noChangeArrowheads="1"/>
          </p:cNvSpPr>
          <p:nvPr>
            <p:ph type="ftr" sz="quarter" idx="4"/>
          </p:nvPr>
        </p:nvSpPr>
        <p:spPr bwMode="auto">
          <a:xfrm>
            <a:off x="3" y="8775968"/>
            <a:ext cx="3036205" cy="458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8989" tIns="44493" rIns="88989" bIns="44493" numCol="1" anchor="b" anchorCtr="0" compatLnSpc="1">
            <a:prstTxWarp prst="textNoShape">
              <a:avLst/>
            </a:prstTxWarp>
          </a:bodyPr>
          <a:lstStyle>
            <a:lvl1pPr algn="l" defTabSz="889540">
              <a:defRPr sz="1100" smtClean="0"/>
            </a:lvl1pPr>
          </a:lstStyle>
          <a:p>
            <a:pPr>
              <a:defRPr/>
            </a:pPr>
            <a:endParaRPr lang="en-US" dirty="0"/>
          </a:p>
        </p:txBody>
      </p:sp>
      <p:sp>
        <p:nvSpPr>
          <p:cNvPr id="29703" name="Rectangle 7"/>
          <p:cNvSpPr>
            <a:spLocks noGrp="1" noChangeArrowheads="1"/>
          </p:cNvSpPr>
          <p:nvPr>
            <p:ph type="sldNum" sz="quarter" idx="5"/>
          </p:nvPr>
        </p:nvSpPr>
        <p:spPr bwMode="auto">
          <a:xfrm>
            <a:off x="3972563" y="8775968"/>
            <a:ext cx="3036205" cy="458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8989" tIns="44493" rIns="88989" bIns="44493" numCol="1" anchor="b" anchorCtr="0" compatLnSpc="1">
            <a:prstTxWarp prst="textNoShape">
              <a:avLst/>
            </a:prstTxWarp>
          </a:bodyPr>
          <a:lstStyle>
            <a:lvl1pPr algn="r" defTabSz="889540">
              <a:defRPr sz="1100" smtClean="0"/>
            </a:lvl1pPr>
          </a:lstStyle>
          <a:p>
            <a:pPr>
              <a:defRPr/>
            </a:pPr>
            <a:fld id="{C0C428FF-E08F-45DE-BAC9-258D4444EC10}" type="slidenum">
              <a:rPr lang="en-US"/>
              <a:pPr>
                <a:defRPr/>
              </a:pPr>
              <a:t>‹#›</a:t>
            </a:fld>
            <a:endParaRPr lang="en-US" dirty="0"/>
          </a:p>
        </p:txBody>
      </p:sp>
    </p:spTree>
    <p:extLst>
      <p:ext uri="{BB962C8B-B14F-4D97-AF65-F5344CB8AC3E}">
        <p14:creationId xmlns:p14="http://schemas.microsoft.com/office/powerpoint/2010/main" val="337644907"/>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000" kern="1200">
        <a:solidFill>
          <a:schemeClr val="tx1"/>
        </a:solidFill>
        <a:latin typeface="Arial" pitchFamily="34" charset="0"/>
        <a:ea typeface="ヒラギノ角ゴ Pro W3" pitchFamily="124" charset="-128"/>
        <a:cs typeface="Geneva" pitchFamily="34" charset="0"/>
      </a:defRPr>
    </a:lvl1pPr>
    <a:lvl2pPr marL="389626" algn="l" rtl="0" eaLnBrk="0" fontAlgn="base" hangingPunct="0">
      <a:spcBef>
        <a:spcPct val="30000"/>
      </a:spcBef>
      <a:spcAft>
        <a:spcPct val="0"/>
      </a:spcAft>
      <a:defRPr sz="1000" kern="1200">
        <a:solidFill>
          <a:schemeClr val="tx1"/>
        </a:solidFill>
        <a:latin typeface="Arial" pitchFamily="34" charset="0"/>
        <a:ea typeface="ヒラギノ角ゴ Pro W3" pitchFamily="124" charset="-128"/>
        <a:cs typeface="Geneva" pitchFamily="34" charset="0"/>
      </a:defRPr>
    </a:lvl2pPr>
    <a:lvl3pPr marL="779252" algn="l" rtl="0" eaLnBrk="0" fontAlgn="base" hangingPunct="0">
      <a:spcBef>
        <a:spcPct val="30000"/>
      </a:spcBef>
      <a:spcAft>
        <a:spcPct val="0"/>
      </a:spcAft>
      <a:defRPr sz="1000" kern="1200">
        <a:solidFill>
          <a:schemeClr val="tx1"/>
        </a:solidFill>
        <a:latin typeface="Arial" pitchFamily="34" charset="0"/>
        <a:ea typeface="ヒラギノ角ゴ Pro W3" pitchFamily="124" charset="-128"/>
        <a:cs typeface="Geneva" pitchFamily="34" charset="0"/>
      </a:defRPr>
    </a:lvl3pPr>
    <a:lvl4pPr marL="1168878" algn="l" rtl="0" eaLnBrk="0" fontAlgn="base" hangingPunct="0">
      <a:spcBef>
        <a:spcPct val="30000"/>
      </a:spcBef>
      <a:spcAft>
        <a:spcPct val="0"/>
      </a:spcAft>
      <a:defRPr sz="1000" kern="1200">
        <a:solidFill>
          <a:schemeClr val="tx1"/>
        </a:solidFill>
        <a:latin typeface="Arial" pitchFamily="34" charset="0"/>
        <a:ea typeface="ヒラギノ角ゴ Pro W3" pitchFamily="124" charset="-128"/>
        <a:cs typeface="Geneva" pitchFamily="34" charset="0"/>
      </a:defRPr>
    </a:lvl4pPr>
    <a:lvl5pPr marL="1558503" algn="l" rtl="0" eaLnBrk="0" fontAlgn="base" hangingPunct="0">
      <a:spcBef>
        <a:spcPct val="30000"/>
      </a:spcBef>
      <a:spcAft>
        <a:spcPct val="0"/>
      </a:spcAft>
      <a:defRPr sz="1000" kern="1200">
        <a:solidFill>
          <a:schemeClr val="tx1"/>
        </a:solidFill>
        <a:latin typeface="Arial" pitchFamily="34" charset="0"/>
        <a:ea typeface="ヒラギノ角ゴ Pro W3" pitchFamily="124" charset="-128"/>
        <a:cs typeface="Geneva" pitchFamily="34" charset="0"/>
      </a:defRPr>
    </a:lvl5pPr>
    <a:lvl6pPr marL="1948129" algn="l" defTabSz="779252" rtl="0" eaLnBrk="1" latinLnBrk="0" hangingPunct="1">
      <a:defRPr sz="1000" kern="1200">
        <a:solidFill>
          <a:schemeClr val="tx1"/>
        </a:solidFill>
        <a:latin typeface="+mn-lt"/>
        <a:ea typeface="+mn-ea"/>
        <a:cs typeface="+mn-cs"/>
      </a:defRPr>
    </a:lvl6pPr>
    <a:lvl7pPr marL="2337755" algn="l" defTabSz="779252" rtl="0" eaLnBrk="1" latinLnBrk="0" hangingPunct="1">
      <a:defRPr sz="1000" kern="1200">
        <a:solidFill>
          <a:schemeClr val="tx1"/>
        </a:solidFill>
        <a:latin typeface="+mn-lt"/>
        <a:ea typeface="+mn-ea"/>
        <a:cs typeface="+mn-cs"/>
      </a:defRPr>
    </a:lvl7pPr>
    <a:lvl8pPr marL="2727381" algn="l" defTabSz="779252" rtl="0" eaLnBrk="1" latinLnBrk="0" hangingPunct="1">
      <a:defRPr sz="1000" kern="1200">
        <a:solidFill>
          <a:schemeClr val="tx1"/>
        </a:solidFill>
        <a:latin typeface="+mn-lt"/>
        <a:ea typeface="+mn-ea"/>
        <a:cs typeface="+mn-cs"/>
      </a:defRPr>
    </a:lvl8pPr>
    <a:lvl9pPr marL="3117007" algn="l" defTabSz="779252" rtl="0" eaLnBrk="1" latinLnBrk="0" hangingPunct="1">
      <a:defRPr sz="10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a:defRPr/>
            </a:pPr>
            <a:fld id="{C0C428FF-E08F-45DE-BAC9-258D4444EC10}" type="slidenum">
              <a:rPr lang="en-US" smtClean="0"/>
              <a:pPr>
                <a:defRPr/>
              </a:pPr>
              <a:t>9</a:t>
            </a:fld>
            <a:endParaRPr lang="en-US" dirty="0"/>
          </a:p>
        </p:txBody>
      </p:sp>
    </p:spTree>
    <p:extLst>
      <p:ext uri="{BB962C8B-B14F-4D97-AF65-F5344CB8AC3E}">
        <p14:creationId xmlns:p14="http://schemas.microsoft.com/office/powerpoint/2010/main" val="17702015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0C428FF-E08F-45DE-BAC9-258D4444EC10}" type="slidenum">
              <a:rPr lang="en-US" smtClean="0"/>
              <a:pPr>
                <a:defRPr/>
              </a:pPr>
              <a:t>15</a:t>
            </a:fld>
            <a:endParaRPr lang="en-US" dirty="0"/>
          </a:p>
        </p:txBody>
      </p:sp>
    </p:spTree>
    <p:extLst>
      <p:ext uri="{BB962C8B-B14F-4D97-AF65-F5344CB8AC3E}">
        <p14:creationId xmlns:p14="http://schemas.microsoft.com/office/powerpoint/2010/main" val="193002705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rgbClr val="F2F2F2"/>
        </a:solidFill>
        <a:effectLst/>
      </p:bgPr>
    </p:bg>
    <p:spTree>
      <p:nvGrpSpPr>
        <p:cNvPr id="1" name=""/>
        <p:cNvGrpSpPr/>
        <p:nvPr/>
      </p:nvGrpSpPr>
      <p:grpSpPr>
        <a:xfrm>
          <a:off x="0" y="0"/>
          <a:ext cx="0" cy="0"/>
          <a:chOff x="0" y="0"/>
          <a:chExt cx="0" cy="0"/>
        </a:xfrm>
      </p:grpSpPr>
      <p:pic>
        <p:nvPicPr>
          <p:cNvPr id="2062" name="Picture 14" descr="C:\Users\10630824\Desktop\Microot template\poly.emf"/>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332" y="456328"/>
            <a:ext cx="9153331" cy="4670401"/>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84"/>
          <p:cNvSpPr>
            <a:spLocks noGrp="1" noChangeArrowheads="1"/>
          </p:cNvSpPr>
          <p:nvPr>
            <p:ph type="subTitle" idx="1" hasCustomPrompt="1"/>
          </p:nvPr>
        </p:nvSpPr>
        <p:spPr>
          <a:xfrm>
            <a:off x="1348105" y="3230193"/>
            <a:ext cx="5556738" cy="221456"/>
          </a:xfrm>
          <a:ln>
            <a:noFill/>
          </a:ln>
        </p:spPr>
        <p:txBody>
          <a:bodyPr anchor="ctr" anchorCtr="0"/>
          <a:lstStyle>
            <a:lvl1pPr marL="0" indent="0">
              <a:buFont typeface="Symbol" pitchFamily="18" charset="2"/>
              <a:buNone/>
              <a:defRPr sz="1600" b="0" i="0">
                <a:solidFill>
                  <a:srgbClr val="ED8B00"/>
                </a:solidFill>
                <a:latin typeface="Calibri Light"/>
                <a:cs typeface="Calibri Light"/>
              </a:defRPr>
            </a:lvl1pPr>
          </a:lstStyle>
          <a:p>
            <a:pPr lvl="0"/>
            <a:r>
              <a:rPr lang="en-US" noProof="0" dirty="0"/>
              <a:t>Click to Edit Master Subtitle Style</a:t>
            </a:r>
          </a:p>
        </p:txBody>
      </p:sp>
      <p:sp>
        <p:nvSpPr>
          <p:cNvPr id="11" name="Rectangle 83"/>
          <p:cNvSpPr>
            <a:spLocks noGrp="1" noChangeArrowheads="1"/>
          </p:cNvSpPr>
          <p:nvPr>
            <p:ph type="ctrTitle" hasCustomPrompt="1"/>
          </p:nvPr>
        </p:nvSpPr>
        <p:spPr>
          <a:xfrm>
            <a:off x="1348105" y="2269550"/>
            <a:ext cx="5561624" cy="430887"/>
          </a:xfrm>
          <a:noFill/>
          <a:ln w="9525">
            <a:noFill/>
            <a:miter lim="800000"/>
            <a:headEnd/>
            <a:tailEnd/>
          </a:ln>
          <a:extLst/>
        </p:spPr>
        <p:txBody>
          <a:bodyPr anchor="t"/>
          <a:lstStyle>
            <a:lvl1pPr>
              <a:defRPr sz="2700" b="0" i="0">
                <a:solidFill>
                  <a:srgbClr val="2C2D8B"/>
                </a:solidFill>
                <a:latin typeface="Calibri Light"/>
                <a:cs typeface="Calibri Light"/>
              </a:defRPr>
            </a:lvl1pPr>
          </a:lstStyle>
          <a:p>
            <a:pPr lvl="0"/>
            <a:r>
              <a:rPr lang="en-US" noProof="0" dirty="0"/>
              <a:t>Click to Edit Master Title Style</a:t>
            </a:r>
          </a:p>
        </p:txBody>
      </p:sp>
      <p:pic>
        <p:nvPicPr>
          <p:cNvPr id="13" name="Picture 2" descr="C:\Users\10630824\Desktop\Microot template\LTI logo (3).png"/>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t="80469"/>
          <a:stretch/>
        </p:blipFill>
        <p:spPr bwMode="auto">
          <a:xfrm>
            <a:off x="6103631" y="4581795"/>
            <a:ext cx="1294850" cy="272369"/>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103631" y="267475"/>
            <a:ext cx="689056" cy="510622"/>
          </a:xfrm>
          <a:prstGeom prst="rect">
            <a:avLst/>
          </a:prstGeom>
        </p:spPr>
      </p:pic>
      <p:pic>
        <p:nvPicPr>
          <p:cNvPr id="3" name="Picture 2"/>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366334" y="267475"/>
            <a:ext cx="864729" cy="629814"/>
          </a:xfrm>
          <a:prstGeom prst="rect">
            <a:avLst/>
          </a:prstGeom>
        </p:spPr>
      </p:pic>
    </p:spTree>
    <p:extLst>
      <p:ext uri="{BB962C8B-B14F-4D97-AF65-F5344CB8AC3E}">
        <p14:creationId xmlns:p14="http://schemas.microsoft.com/office/powerpoint/2010/main" val="2319705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258189" y="940222"/>
            <a:ext cx="8615227" cy="372508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hasCustomPrompt="1"/>
          </p:nvPr>
        </p:nvSpPr>
        <p:spPr>
          <a:xfrm>
            <a:off x="269878" y="240427"/>
            <a:ext cx="8024283" cy="384721"/>
          </a:xfrm>
          <a:noFill/>
          <a:ln>
            <a:noFill/>
          </a:ln>
        </p:spPr>
        <p:txBody>
          <a:bodyPr/>
          <a:lstStyle>
            <a:lvl1pPr>
              <a:defRPr b="0"/>
            </a:lvl1pPr>
          </a:lstStyle>
          <a:p>
            <a:r>
              <a:rPr lang="en-US" dirty="0"/>
              <a:t>Click to Edit Master Title Style</a:t>
            </a:r>
          </a:p>
        </p:txBody>
      </p:sp>
      <p:pic>
        <p:nvPicPr>
          <p:cNvPr id="5" name="Picture 2" descr="C:\Users\10630824\Desktop\Microot template\LTI logo (2).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14604" y="4755049"/>
            <a:ext cx="426695" cy="24928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3" descr="C:\Users\10630824\Desktop\Microot template\corners (3).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56377" y="3907747"/>
            <a:ext cx="1430176" cy="1649166"/>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userDrawn="1"/>
        </p:nvSpPr>
        <p:spPr>
          <a:xfrm>
            <a:off x="8499435" y="4824116"/>
            <a:ext cx="364703" cy="276999"/>
          </a:xfrm>
          <a:prstGeom prst="rect">
            <a:avLst/>
          </a:prstGeom>
        </p:spPr>
        <p:txBody>
          <a:bodyPr wrap="none">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fld id="{9C5957C0-C9FD-924F-A662-3B71DAE40C56}" type="slidenum">
              <a:rPr kumimoji="0" lang="uk-UA" sz="1200" b="0" i="0" u="none" strike="noStrike" kern="1200" cap="none" spc="0" normalizeH="0" baseline="0" noProof="0" smtClean="0">
                <a:ln>
                  <a:noFill/>
                </a:ln>
                <a:solidFill>
                  <a:schemeClr val="bg1"/>
                </a:solidFill>
                <a:effectLst/>
                <a:uLnTx/>
                <a:uFillTx/>
                <a:latin typeface="Calibri Light"/>
                <a:cs typeface="Calibri Light"/>
              </a:rPr>
              <a:pPr marL="0" marR="0" lvl="0" indent="0" algn="ctr" defTabSz="457200" rtl="0" eaLnBrk="1" fontAlgn="base" latinLnBrk="0" hangingPunct="1">
                <a:lnSpc>
                  <a:spcPct val="100000"/>
                </a:lnSpc>
                <a:spcBef>
                  <a:spcPct val="0"/>
                </a:spcBef>
                <a:spcAft>
                  <a:spcPct val="0"/>
                </a:spcAft>
                <a:buClrTx/>
                <a:buSzTx/>
                <a:buFontTx/>
                <a:buNone/>
                <a:tabLst/>
                <a:defRPr/>
              </a:pPr>
              <a:t>‹#›</a:t>
            </a:fld>
            <a:endParaRPr kumimoji="0" lang="uk-UA" sz="1000" b="0" i="0" u="none" strike="noStrike" kern="1200" cap="none" spc="0" normalizeH="0" baseline="0" noProof="0" dirty="0">
              <a:ln>
                <a:noFill/>
              </a:ln>
              <a:solidFill>
                <a:schemeClr val="bg1"/>
              </a:solidFill>
              <a:effectLst/>
              <a:uLnTx/>
              <a:uFillTx/>
              <a:latin typeface="Calibri Light"/>
              <a:cs typeface="Calibri Light"/>
            </a:endParaRPr>
          </a:p>
        </p:txBody>
      </p:sp>
      <p:pic>
        <p:nvPicPr>
          <p:cNvPr id="8" name="Picture 4" descr="C:\Users\10630824\Desktop\Microot template\corners (2).png"/>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flipH="1">
            <a:off x="-25392" y="-30236"/>
            <a:ext cx="688705" cy="699796"/>
          </a:xfrm>
          <a:prstGeom prst="rect">
            <a:avLst/>
          </a:prstGeom>
          <a:noFill/>
          <a:extLst>
            <a:ext uri="{909E8E84-426E-40DD-AFC4-6F175D3DCCD1}">
              <a14:hiddenFill xmlns:a14="http://schemas.microsoft.com/office/drawing/2010/main">
                <a:solidFill>
                  <a:srgbClr val="FFFFFF"/>
                </a:solidFill>
              </a14:hiddenFill>
            </a:ext>
          </a:extLst>
        </p:spPr>
      </p:pic>
      <p:sp>
        <p:nvSpPr>
          <p:cNvPr id="12" name="Content Placeholder 11"/>
          <p:cNvSpPr>
            <a:spLocks noGrp="1"/>
          </p:cNvSpPr>
          <p:nvPr>
            <p:ph sz="quarter" idx="10" hasCustomPrompt="1"/>
          </p:nvPr>
        </p:nvSpPr>
        <p:spPr>
          <a:xfrm>
            <a:off x="343291" y="681005"/>
            <a:ext cx="7964402" cy="188523"/>
          </a:xfrm>
        </p:spPr>
        <p:txBody>
          <a:bodyPr/>
          <a:lstStyle>
            <a:lvl1pPr marL="0" indent="0">
              <a:buNone/>
              <a:defRPr sz="1200" b="0" baseline="0">
                <a:solidFill>
                  <a:srgbClr val="ED8B00"/>
                </a:solidFill>
              </a:defRPr>
            </a:lvl1pPr>
          </a:lstStyle>
          <a:p>
            <a:pPr lvl="0"/>
            <a:r>
              <a:rPr lang="en-US" dirty="0"/>
              <a:t>Secondary title place holder</a:t>
            </a:r>
          </a:p>
        </p:txBody>
      </p:sp>
      <p:sp>
        <p:nvSpPr>
          <p:cNvPr id="11" name="TextBox 10"/>
          <p:cNvSpPr txBox="1"/>
          <p:nvPr userDrawn="1"/>
        </p:nvSpPr>
        <p:spPr>
          <a:xfrm>
            <a:off x="3086252" y="4849624"/>
            <a:ext cx="2959099" cy="215444"/>
          </a:xfrm>
          <a:prstGeom prst="rect">
            <a:avLst/>
          </a:prstGeom>
          <a:noFill/>
        </p:spPr>
        <p:txBody>
          <a:bodyPr wrap="square" rtlCol="0">
            <a:spAutoFit/>
          </a:bodyPr>
          <a:lstStyle/>
          <a:p>
            <a:pPr algn="ctr"/>
            <a:r>
              <a:rPr lang="en-US" sz="800" dirty="0">
                <a:solidFill>
                  <a:srgbClr val="7C7C7C"/>
                </a:solidFill>
                <a:latin typeface="Calibri Light"/>
                <a:cs typeface="Calibri Light"/>
              </a:rPr>
              <a:t>©Larsen &amp; Toubro Infotech Ltd. Privileged and Confidential</a:t>
            </a:r>
          </a:p>
        </p:txBody>
      </p:sp>
    </p:spTree>
    <p:extLst>
      <p:ext uri="{BB962C8B-B14F-4D97-AF65-F5344CB8AC3E}">
        <p14:creationId xmlns:p14="http://schemas.microsoft.com/office/powerpoint/2010/main" val="41161092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0"/>
            </a:lvl1pPr>
          </a:lstStyle>
          <a:p>
            <a:r>
              <a:rPr lang="en-US" dirty="0"/>
              <a:t>Click to Edit Master Title Style</a:t>
            </a:r>
          </a:p>
        </p:txBody>
      </p:sp>
      <p:sp>
        <p:nvSpPr>
          <p:cNvPr id="3" name="Content Placeholder 2"/>
          <p:cNvSpPr>
            <a:spLocks noGrp="1"/>
          </p:cNvSpPr>
          <p:nvPr>
            <p:ph sz="half" idx="1"/>
          </p:nvPr>
        </p:nvSpPr>
        <p:spPr>
          <a:xfrm>
            <a:off x="140677" y="971550"/>
            <a:ext cx="4290646" cy="3657600"/>
          </a:xfrm>
        </p:spPr>
        <p:txBody>
          <a:bodyPr/>
          <a:lstStyle>
            <a:lvl1pPr>
              <a:defRPr sz="1400"/>
            </a:lvl1pPr>
            <a:lvl2pPr>
              <a:defRPr sz="1400"/>
            </a:lvl2pPr>
            <a:lvl3pPr>
              <a:defRPr sz="1400"/>
            </a:lvl3pPr>
            <a:lvl4pPr>
              <a:defRPr sz="1400"/>
            </a:lvl4pPr>
            <a:lvl5pPr>
              <a:defRPr sz="1400"/>
            </a:lvl5pPr>
            <a:lvl6pPr>
              <a:defRPr sz="1500"/>
            </a:lvl6pPr>
            <a:lvl7pPr>
              <a:defRPr sz="1500"/>
            </a:lvl7pPr>
            <a:lvl8pPr>
              <a:defRPr sz="1500"/>
            </a:lvl8pPr>
            <a:lvl9pPr>
              <a:defRPr sz="15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12677" y="971550"/>
            <a:ext cx="4290646" cy="3657600"/>
          </a:xfrm>
        </p:spPr>
        <p:txBody>
          <a:bodyPr/>
          <a:lstStyle>
            <a:lvl1pPr>
              <a:defRPr sz="1400"/>
            </a:lvl1pPr>
            <a:lvl2pPr>
              <a:defRPr sz="1400"/>
            </a:lvl2pPr>
            <a:lvl3pPr>
              <a:defRPr sz="1400"/>
            </a:lvl3pPr>
            <a:lvl4pPr>
              <a:defRPr sz="1400"/>
            </a:lvl4pPr>
            <a:lvl5pPr>
              <a:defRPr sz="1400"/>
            </a:lvl5pPr>
            <a:lvl6pPr>
              <a:defRPr sz="1500"/>
            </a:lvl6pPr>
            <a:lvl7pPr>
              <a:defRPr sz="1500"/>
            </a:lvl7pPr>
            <a:lvl8pPr>
              <a:defRPr sz="1500"/>
            </a:lvl8pPr>
            <a:lvl9pPr>
              <a:defRPr sz="15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6" name="Picture 2" descr="C:\Users\10630824\Desktop\Microot template\LTI logo (2).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14604" y="4755049"/>
            <a:ext cx="426695" cy="24928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3" descr="C:\Users\10630824\Desktop\Microot template\corners (3).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56377" y="3907747"/>
            <a:ext cx="1430176" cy="1649166"/>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userDrawn="1"/>
        </p:nvSpPr>
        <p:spPr>
          <a:xfrm>
            <a:off x="8499435" y="4824116"/>
            <a:ext cx="364703" cy="276999"/>
          </a:xfrm>
          <a:prstGeom prst="rect">
            <a:avLst/>
          </a:prstGeom>
        </p:spPr>
        <p:txBody>
          <a:bodyPr wrap="none">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fld id="{9C5957C0-C9FD-924F-A662-3B71DAE40C56}" type="slidenum">
              <a:rPr kumimoji="0" lang="uk-UA" sz="1200" b="0" i="0" u="none" strike="noStrike" kern="1200" cap="none" spc="0" normalizeH="0" baseline="0" noProof="0" smtClean="0">
                <a:ln>
                  <a:noFill/>
                </a:ln>
                <a:solidFill>
                  <a:schemeClr val="bg1"/>
                </a:solidFill>
                <a:effectLst/>
                <a:uLnTx/>
                <a:uFillTx/>
                <a:latin typeface="Calibri Light"/>
                <a:cs typeface="Calibri Light"/>
              </a:rPr>
              <a:pPr marL="0" marR="0" lvl="0" indent="0" algn="ctr" defTabSz="457200" rtl="0" eaLnBrk="1" fontAlgn="base" latinLnBrk="0" hangingPunct="1">
                <a:lnSpc>
                  <a:spcPct val="100000"/>
                </a:lnSpc>
                <a:spcBef>
                  <a:spcPct val="0"/>
                </a:spcBef>
                <a:spcAft>
                  <a:spcPct val="0"/>
                </a:spcAft>
                <a:buClrTx/>
                <a:buSzTx/>
                <a:buFontTx/>
                <a:buNone/>
                <a:tabLst/>
                <a:defRPr/>
              </a:pPr>
              <a:t>‹#›</a:t>
            </a:fld>
            <a:endParaRPr kumimoji="0" lang="uk-UA" sz="1000" b="0" i="0" u="none" strike="noStrike" kern="1200" cap="none" spc="0" normalizeH="0" baseline="0" noProof="0" dirty="0">
              <a:ln>
                <a:noFill/>
              </a:ln>
              <a:solidFill>
                <a:schemeClr val="bg1"/>
              </a:solidFill>
              <a:effectLst/>
              <a:uLnTx/>
              <a:uFillTx/>
              <a:latin typeface="Calibri Light"/>
              <a:cs typeface="Calibri Light"/>
            </a:endParaRPr>
          </a:p>
        </p:txBody>
      </p:sp>
      <p:pic>
        <p:nvPicPr>
          <p:cNvPr id="9" name="Picture 4" descr="C:\Users\10630824\Desktop\Microot template\corners (2).png"/>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flipH="1">
            <a:off x="-25392" y="-30236"/>
            <a:ext cx="688705" cy="699796"/>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userDrawn="1"/>
        </p:nvSpPr>
        <p:spPr>
          <a:xfrm>
            <a:off x="3086252" y="4849624"/>
            <a:ext cx="2959099" cy="215444"/>
          </a:xfrm>
          <a:prstGeom prst="rect">
            <a:avLst/>
          </a:prstGeom>
          <a:noFill/>
        </p:spPr>
        <p:txBody>
          <a:bodyPr wrap="square" rtlCol="0">
            <a:spAutoFit/>
          </a:bodyPr>
          <a:lstStyle/>
          <a:p>
            <a:pPr algn="ctr"/>
            <a:r>
              <a:rPr lang="en-US" sz="800" dirty="0">
                <a:solidFill>
                  <a:srgbClr val="7C7C7C"/>
                </a:solidFill>
                <a:latin typeface="Calibri Light"/>
                <a:cs typeface="Calibri Light"/>
              </a:rPr>
              <a:t>©Larsen &amp; Toubro Infotech Ltd. Privileged and Confidential</a:t>
            </a:r>
          </a:p>
        </p:txBody>
      </p:sp>
    </p:spTree>
    <p:extLst>
      <p:ext uri="{BB962C8B-B14F-4D97-AF65-F5344CB8AC3E}">
        <p14:creationId xmlns:p14="http://schemas.microsoft.com/office/powerpoint/2010/main" val="1781634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_Title Slide">
    <p:bg>
      <p:bgPr>
        <a:solidFill>
          <a:srgbClr val="F2F2F2"/>
        </a:solidFill>
        <a:effectLst/>
      </p:bgPr>
    </p:bg>
    <p:spTree>
      <p:nvGrpSpPr>
        <p:cNvPr id="1" name=""/>
        <p:cNvGrpSpPr/>
        <p:nvPr/>
      </p:nvGrpSpPr>
      <p:grpSpPr>
        <a:xfrm>
          <a:off x="0" y="0"/>
          <a:ext cx="0" cy="0"/>
          <a:chOff x="0" y="0"/>
          <a:chExt cx="0" cy="0"/>
        </a:xfrm>
      </p:grpSpPr>
      <p:pic>
        <p:nvPicPr>
          <p:cNvPr id="2062" name="Picture 14" descr="C:\Users\10630824\Desktop\Microot template\poly.emf"/>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332" y="456328"/>
            <a:ext cx="9153331" cy="4670401"/>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83"/>
          <p:cNvSpPr>
            <a:spLocks noGrp="1" noChangeArrowheads="1"/>
          </p:cNvSpPr>
          <p:nvPr>
            <p:ph type="ctrTitle" hasCustomPrompt="1"/>
          </p:nvPr>
        </p:nvSpPr>
        <p:spPr>
          <a:xfrm>
            <a:off x="1348105" y="2269550"/>
            <a:ext cx="5561624" cy="430887"/>
          </a:xfrm>
          <a:noFill/>
          <a:ln w="9525">
            <a:noFill/>
            <a:miter lim="800000"/>
            <a:headEnd/>
            <a:tailEnd/>
          </a:ln>
          <a:extLst/>
        </p:spPr>
        <p:txBody>
          <a:bodyPr anchor="t"/>
          <a:lstStyle>
            <a:lvl1pPr>
              <a:defRPr sz="2700" b="0" i="0">
                <a:solidFill>
                  <a:srgbClr val="2C2D8B"/>
                </a:solidFill>
                <a:latin typeface="Calibri Light"/>
                <a:cs typeface="Calibri Light"/>
              </a:defRPr>
            </a:lvl1pPr>
          </a:lstStyle>
          <a:p>
            <a:pPr lvl="0"/>
            <a:r>
              <a:rPr lang="en-US" noProof="0" dirty="0"/>
              <a:t>Click to Edit Master Title Style</a:t>
            </a:r>
          </a:p>
        </p:txBody>
      </p:sp>
    </p:spTree>
    <p:extLst>
      <p:ext uri="{BB962C8B-B14F-4D97-AF65-F5344CB8AC3E}">
        <p14:creationId xmlns:p14="http://schemas.microsoft.com/office/powerpoint/2010/main" val="20715320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0"/>
            </a:lvl1pPr>
          </a:lstStyle>
          <a:p>
            <a:r>
              <a:rPr lang="en-US" dirty="0"/>
              <a:t>Click to Edit Master Title Style</a:t>
            </a:r>
          </a:p>
        </p:txBody>
      </p:sp>
      <p:pic>
        <p:nvPicPr>
          <p:cNvPr id="5" name="Picture 3" descr="C:\Users\10630824\Desktop\Microot template\corners (3).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56377" y="3907747"/>
            <a:ext cx="1430176" cy="164916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userDrawn="1"/>
        </p:nvSpPr>
        <p:spPr>
          <a:xfrm>
            <a:off x="8483655" y="4824116"/>
            <a:ext cx="396263" cy="307777"/>
          </a:xfrm>
          <a:prstGeom prst="rect">
            <a:avLst/>
          </a:prstGeom>
        </p:spPr>
        <p:txBody>
          <a:bodyPr wrap="none">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fld id="{9C5957C0-C9FD-924F-A662-3B71DAE40C56}" type="slidenum">
              <a:rPr kumimoji="0" lang="uk-UA" sz="1400" b="0" i="0" u="none" strike="noStrike" kern="1200" cap="none" spc="0" normalizeH="0" baseline="0" noProof="0" smtClean="0">
                <a:ln>
                  <a:noFill/>
                </a:ln>
                <a:solidFill>
                  <a:schemeClr val="bg1"/>
                </a:solidFill>
                <a:effectLst/>
                <a:uLnTx/>
                <a:uFillTx/>
                <a:latin typeface="Calibri Light"/>
                <a:cs typeface="Calibri Light"/>
              </a:rPr>
              <a:pPr marL="0" marR="0" lvl="0" indent="0" algn="ctr" defTabSz="457200" rtl="0" eaLnBrk="1" fontAlgn="base" latinLnBrk="0" hangingPunct="1">
                <a:lnSpc>
                  <a:spcPct val="100000"/>
                </a:lnSpc>
                <a:spcBef>
                  <a:spcPct val="0"/>
                </a:spcBef>
                <a:spcAft>
                  <a:spcPct val="0"/>
                </a:spcAft>
                <a:buClrTx/>
                <a:buSzTx/>
                <a:buFontTx/>
                <a:buNone/>
                <a:tabLst/>
                <a:defRPr/>
              </a:pPr>
              <a:t>‹#›</a:t>
            </a:fld>
            <a:endParaRPr kumimoji="0" lang="uk-UA" sz="1050" b="0" i="0" u="none" strike="noStrike" kern="1200" cap="none" spc="0" normalizeH="0" baseline="0" noProof="0" dirty="0">
              <a:ln>
                <a:noFill/>
              </a:ln>
              <a:solidFill>
                <a:schemeClr val="bg1"/>
              </a:solidFill>
              <a:effectLst/>
              <a:uLnTx/>
              <a:uFillTx/>
              <a:latin typeface="Calibri Light"/>
              <a:cs typeface="Calibri Light"/>
            </a:endParaRPr>
          </a:p>
        </p:txBody>
      </p:sp>
      <p:pic>
        <p:nvPicPr>
          <p:cNvPr id="7" name="Picture 4" descr="C:\Users\10630824\Desktop\Microot template\corners (2).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flipH="1">
            <a:off x="-25392" y="-30236"/>
            <a:ext cx="688705" cy="69979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userDrawn="1"/>
        </p:nvSpPr>
        <p:spPr>
          <a:xfrm>
            <a:off x="3086252" y="4849624"/>
            <a:ext cx="2959099" cy="215444"/>
          </a:xfrm>
          <a:prstGeom prst="rect">
            <a:avLst/>
          </a:prstGeom>
          <a:noFill/>
        </p:spPr>
        <p:txBody>
          <a:bodyPr wrap="square" rtlCol="0">
            <a:spAutoFit/>
          </a:bodyPr>
          <a:lstStyle/>
          <a:p>
            <a:pPr algn="ctr"/>
            <a:r>
              <a:rPr lang="en-US" sz="800" dirty="0">
                <a:solidFill>
                  <a:srgbClr val="7C7C7C"/>
                </a:solidFill>
                <a:latin typeface="Calibri Light"/>
                <a:cs typeface="Calibri Light"/>
              </a:rPr>
              <a:t>©Larsen &amp; Toubro Infotech Ltd. Privileged and Confidential</a:t>
            </a:r>
          </a:p>
        </p:txBody>
      </p:sp>
      <p:pic>
        <p:nvPicPr>
          <p:cNvPr id="9" name="Picture 2" descr="C:\Users\10630824\Desktop\Microot template\LTI logo (2).png"/>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214604" y="4755049"/>
            <a:ext cx="426695" cy="2492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23433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28650" y="4767263"/>
            <a:ext cx="2057400" cy="274637"/>
          </a:xfrm>
          <a:prstGeom prst="rect">
            <a:avLst/>
          </a:prstGeom>
        </p:spPr>
        <p:txBody>
          <a:bodyPr/>
          <a:lstStyle/>
          <a:p>
            <a:fld id="{14E39C5E-3938-484F-9F2C-43A53F2F2C23}" type="datetimeFigureOut">
              <a:rPr lang="en-US" smtClean="0"/>
              <a:t>11/27/2019</a:t>
            </a:fld>
            <a:endParaRPr lang="en-US"/>
          </a:p>
        </p:txBody>
      </p:sp>
      <p:sp>
        <p:nvSpPr>
          <p:cNvPr id="3" name="Footer Placeholder 2"/>
          <p:cNvSpPr>
            <a:spLocks noGrp="1"/>
          </p:cNvSpPr>
          <p:nvPr>
            <p:ph type="ftr" sz="quarter" idx="11"/>
          </p:nvPr>
        </p:nvSpPr>
        <p:spPr>
          <a:xfrm>
            <a:off x="3028950" y="4767263"/>
            <a:ext cx="3086100" cy="274637"/>
          </a:xfrm>
          <a:prstGeom prst="rect">
            <a:avLst/>
          </a:prstGeom>
        </p:spPr>
        <p:txBody>
          <a:bodyPr/>
          <a:lstStyle/>
          <a:p>
            <a:endParaRPr lang="en-US"/>
          </a:p>
        </p:txBody>
      </p:sp>
      <p:sp>
        <p:nvSpPr>
          <p:cNvPr id="4" name="Slide Number Placeholder 3"/>
          <p:cNvSpPr>
            <a:spLocks noGrp="1"/>
          </p:cNvSpPr>
          <p:nvPr>
            <p:ph type="sldNum" sz="quarter" idx="12"/>
          </p:nvPr>
        </p:nvSpPr>
        <p:spPr>
          <a:xfrm>
            <a:off x="6457950" y="4767263"/>
            <a:ext cx="2057400" cy="274637"/>
          </a:xfrm>
          <a:prstGeom prst="rect">
            <a:avLst/>
          </a:prstGeom>
        </p:spPr>
        <p:txBody>
          <a:bodyPr/>
          <a:lstStyle/>
          <a:p>
            <a:fld id="{2F87D1DA-C60F-764E-8590-C8E0B173BBAB}" type="slidenum">
              <a:rPr lang="en-US" smtClean="0"/>
              <a:t>‹#›</a:t>
            </a:fld>
            <a:endParaRPr lang="en-US"/>
          </a:p>
        </p:txBody>
      </p:sp>
    </p:spTree>
    <p:extLst>
      <p:ext uri="{BB962C8B-B14F-4D97-AF65-F5344CB8AC3E}">
        <p14:creationId xmlns:p14="http://schemas.microsoft.com/office/powerpoint/2010/main" val="10335627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3.png"/></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theme" Target="../theme/theme2.xml"/><Relationship Id="rId1"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1026" name="Rectangle 84"/>
          <p:cNvSpPr>
            <a:spLocks noGrp="1" noChangeArrowheads="1"/>
          </p:cNvSpPr>
          <p:nvPr>
            <p:ph type="body" idx="1"/>
          </p:nvPr>
        </p:nvSpPr>
        <p:spPr bwMode="gray">
          <a:xfrm>
            <a:off x="258189" y="731070"/>
            <a:ext cx="8615227" cy="3934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p:txBody>
      </p:sp>
      <p:sp>
        <p:nvSpPr>
          <p:cNvPr id="1029" name="Rectangle 83"/>
          <p:cNvSpPr>
            <a:spLocks noGrp="1" noChangeArrowheads="1"/>
          </p:cNvSpPr>
          <p:nvPr>
            <p:ph type="title"/>
          </p:nvPr>
        </p:nvSpPr>
        <p:spPr bwMode="gray">
          <a:xfrm>
            <a:off x="269878" y="240427"/>
            <a:ext cx="8594260" cy="384721"/>
          </a:xfrm>
          <a:prstGeom prst="rect">
            <a:avLst/>
          </a:prstGeom>
          <a:noFill/>
          <a:ln w="12700">
            <a:noFill/>
            <a:miter lim="800000"/>
            <a:headEnd/>
            <a:tailEnd/>
          </a:ln>
        </p:spPr>
        <p:txBody>
          <a:bodyPr vert="horz" wrap="square" lIns="0" tIns="0" rIns="0" bIns="0" numCol="1" anchor="t" anchorCtr="0" compatLnSpc="1">
            <a:prstTxWarp prst="textNoShape">
              <a:avLst/>
            </a:prstTxWarp>
            <a:spAutoFit/>
          </a:bodyPr>
          <a:lstStyle/>
          <a:p>
            <a:pPr lvl="0"/>
            <a:r>
              <a:rPr lang="en-US" dirty="0"/>
              <a:t>Click to Edit Master Title</a:t>
            </a:r>
          </a:p>
        </p:txBody>
      </p:sp>
      <p:sp>
        <p:nvSpPr>
          <p:cNvPr id="15" name="TextBox 14"/>
          <p:cNvSpPr txBox="1"/>
          <p:nvPr userDrawn="1"/>
        </p:nvSpPr>
        <p:spPr>
          <a:xfrm>
            <a:off x="3086252" y="4849624"/>
            <a:ext cx="2959099" cy="215444"/>
          </a:xfrm>
          <a:prstGeom prst="rect">
            <a:avLst/>
          </a:prstGeom>
          <a:noFill/>
        </p:spPr>
        <p:txBody>
          <a:bodyPr wrap="square" rtlCol="0">
            <a:spAutoFit/>
          </a:bodyPr>
          <a:lstStyle/>
          <a:p>
            <a:pPr algn="ctr"/>
            <a:r>
              <a:rPr lang="en-US" sz="800" dirty="0">
                <a:solidFill>
                  <a:srgbClr val="7C7C7C"/>
                </a:solidFill>
                <a:latin typeface="Calibri Light"/>
                <a:cs typeface="Calibri Light"/>
              </a:rPr>
              <a:t>©Larsen &amp; Toubro Infotech Ltd. Privileged and Confidential</a:t>
            </a:r>
          </a:p>
        </p:txBody>
      </p:sp>
      <p:pic>
        <p:nvPicPr>
          <p:cNvPr id="2" name="Picture 2" descr="C:\Users\10630824\Desktop\Microot template\LTI logo (2).png"/>
          <p:cNvPicPr>
            <a:picLocks noChangeAspect="1" noChangeArrowheads="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214604" y="4755049"/>
            <a:ext cx="426695" cy="249287"/>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10630824\Desktop\Microot template\corners (3).png"/>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7856377" y="3907747"/>
            <a:ext cx="1430176" cy="1649166"/>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userDrawn="1"/>
        </p:nvSpPr>
        <p:spPr>
          <a:xfrm>
            <a:off x="8483655" y="4824116"/>
            <a:ext cx="396263" cy="307777"/>
          </a:xfrm>
          <a:prstGeom prst="rect">
            <a:avLst/>
          </a:prstGeom>
        </p:spPr>
        <p:txBody>
          <a:bodyPr wrap="none">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fld id="{9C5957C0-C9FD-924F-A662-3B71DAE40C56}" type="slidenum">
              <a:rPr kumimoji="0" lang="uk-UA" sz="1400" b="0" i="0" u="none" strike="noStrike" kern="1200" cap="none" spc="0" normalizeH="0" baseline="0" noProof="0" smtClean="0">
                <a:ln>
                  <a:noFill/>
                </a:ln>
                <a:solidFill>
                  <a:schemeClr val="bg1"/>
                </a:solidFill>
                <a:effectLst/>
                <a:uLnTx/>
                <a:uFillTx/>
                <a:latin typeface="Calibri Light" charset="0"/>
                <a:ea typeface="Calibri Light" charset="0"/>
                <a:cs typeface="Calibri Light" charset="0"/>
              </a:rPr>
              <a:pPr marL="0" marR="0" lvl="0" indent="0" algn="ctr" defTabSz="457200" rtl="0" eaLnBrk="1" fontAlgn="base" latinLnBrk="0" hangingPunct="1">
                <a:lnSpc>
                  <a:spcPct val="100000"/>
                </a:lnSpc>
                <a:spcBef>
                  <a:spcPct val="0"/>
                </a:spcBef>
                <a:spcAft>
                  <a:spcPct val="0"/>
                </a:spcAft>
                <a:buClrTx/>
                <a:buSzTx/>
                <a:buFontTx/>
                <a:buNone/>
                <a:tabLst/>
                <a:defRPr/>
              </a:pPr>
              <a:t>‹#›</a:t>
            </a:fld>
            <a:endParaRPr kumimoji="0" lang="uk-UA" sz="1000" b="0" i="0" u="none" strike="noStrike" kern="1200" cap="none" spc="0" normalizeH="0" baseline="0" noProof="0" dirty="0">
              <a:ln>
                <a:noFill/>
              </a:ln>
              <a:solidFill>
                <a:schemeClr val="bg1"/>
              </a:solidFill>
              <a:effectLst/>
              <a:uLnTx/>
              <a:uFillTx/>
              <a:latin typeface="Calibri Light" charset="0"/>
              <a:ea typeface="Calibri Light" charset="0"/>
              <a:cs typeface="Calibri Light" charset="0"/>
            </a:endParaRPr>
          </a:p>
        </p:txBody>
      </p:sp>
      <p:pic>
        <p:nvPicPr>
          <p:cNvPr id="1028" name="Picture 4" descr="C:\Users\10630824\Desktop\Microot template\corners (2).png"/>
          <p:cNvPicPr>
            <a:picLocks noChangeAspect="1" noChangeArrowheads="1"/>
          </p:cNvPicPr>
          <p:nvPr userDrawn="1"/>
        </p:nvPicPr>
        <p:blipFill>
          <a:blip r:embed="rId9">
            <a:extLst>
              <a:ext uri="{28A0092B-C50C-407E-A947-70E740481C1C}">
                <a14:useLocalDpi xmlns:a14="http://schemas.microsoft.com/office/drawing/2010/main" val="0"/>
              </a:ext>
            </a:extLst>
          </a:blip>
          <a:srcRect/>
          <a:stretch>
            <a:fillRect/>
          </a:stretch>
        </p:blipFill>
        <p:spPr bwMode="auto">
          <a:xfrm flipH="1">
            <a:off x="-18304" y="-37324"/>
            <a:ext cx="688705" cy="699796"/>
          </a:xfrm>
          <a:prstGeom prst="rect">
            <a:avLst/>
          </a:prstGeom>
          <a:noFill/>
          <a:extLst>
            <a:ext uri="{909E8E84-426E-40DD-AFC4-6F175D3DCCD1}">
              <a14:hiddenFill xmlns:a14="http://schemas.microsoft.com/office/drawing/2010/main">
                <a:solidFill>
                  <a:srgbClr val="FFFFFF"/>
                </a:solidFill>
              </a14:hiddenFill>
            </a:ext>
          </a:extLst>
        </p:spPr>
      </p:pic>
    </p:spTree>
  </p:cSld>
  <p:clrMap bg1="lt1" tx1="dk1" bg2="lt2" tx2="dk2" accent1="accent1" accent2="accent2" accent3="accent3" accent4="accent4" accent5="accent5" accent6="accent6" hlink="hlink" folHlink="folHlink"/>
  <p:sldLayoutIdLst>
    <p:sldLayoutId id="2147483671" r:id="rId1"/>
    <p:sldLayoutId id="2147483661" r:id="rId2"/>
    <p:sldLayoutId id="2147483663" r:id="rId3"/>
    <p:sldLayoutId id="2147483680" r:id="rId4"/>
    <p:sldLayoutId id="2147483665" r:id="rId5"/>
  </p:sldLayoutIdLst>
  <p:hf hdr="0" ftr="0" dt="0"/>
  <p:txStyles>
    <p:titleStyle>
      <a:lvl1pPr algn="l" rtl="0" eaLnBrk="0" fontAlgn="base" hangingPunct="0">
        <a:spcBef>
          <a:spcPct val="0"/>
        </a:spcBef>
        <a:spcAft>
          <a:spcPct val="0"/>
        </a:spcAft>
        <a:defRPr sz="2500" b="0" i="0" baseline="0">
          <a:solidFill>
            <a:srgbClr val="2C2D8B"/>
          </a:solidFill>
          <a:latin typeface="Calibri Light"/>
          <a:ea typeface="+mj-ea"/>
          <a:cs typeface="Calibri Light"/>
        </a:defRPr>
      </a:lvl1pPr>
      <a:lvl2pPr algn="l" rtl="0" eaLnBrk="0" fontAlgn="base" hangingPunct="0">
        <a:spcBef>
          <a:spcPct val="0"/>
        </a:spcBef>
        <a:spcAft>
          <a:spcPct val="0"/>
        </a:spcAft>
        <a:defRPr sz="2000">
          <a:solidFill>
            <a:schemeClr val="accent1"/>
          </a:solidFill>
          <a:latin typeface="Arial" pitchFamily="34" charset="0"/>
          <a:ea typeface="STKaiti" pitchFamily="2" charset="-122"/>
          <a:cs typeface="Geneva" pitchFamily="34" charset="0"/>
        </a:defRPr>
      </a:lvl2pPr>
      <a:lvl3pPr algn="l" rtl="0" eaLnBrk="0" fontAlgn="base" hangingPunct="0">
        <a:spcBef>
          <a:spcPct val="0"/>
        </a:spcBef>
        <a:spcAft>
          <a:spcPct val="0"/>
        </a:spcAft>
        <a:defRPr sz="2000">
          <a:solidFill>
            <a:schemeClr val="accent1"/>
          </a:solidFill>
          <a:latin typeface="Arial" pitchFamily="34" charset="0"/>
          <a:ea typeface="STKaiti" pitchFamily="2" charset="-122"/>
          <a:cs typeface="Geneva" pitchFamily="34" charset="0"/>
        </a:defRPr>
      </a:lvl3pPr>
      <a:lvl4pPr algn="l" rtl="0" eaLnBrk="0" fontAlgn="base" hangingPunct="0">
        <a:spcBef>
          <a:spcPct val="0"/>
        </a:spcBef>
        <a:spcAft>
          <a:spcPct val="0"/>
        </a:spcAft>
        <a:defRPr sz="2000">
          <a:solidFill>
            <a:schemeClr val="accent1"/>
          </a:solidFill>
          <a:latin typeface="Arial" pitchFamily="34" charset="0"/>
          <a:ea typeface="STKaiti" pitchFamily="2" charset="-122"/>
          <a:cs typeface="Geneva" pitchFamily="34" charset="0"/>
        </a:defRPr>
      </a:lvl4pPr>
      <a:lvl5pPr algn="l" rtl="0" eaLnBrk="0" fontAlgn="base" hangingPunct="0">
        <a:spcBef>
          <a:spcPct val="0"/>
        </a:spcBef>
        <a:spcAft>
          <a:spcPct val="0"/>
        </a:spcAft>
        <a:defRPr sz="2000">
          <a:solidFill>
            <a:schemeClr val="accent1"/>
          </a:solidFill>
          <a:latin typeface="Arial" pitchFamily="34" charset="0"/>
          <a:ea typeface="STKaiti" pitchFamily="2" charset="-122"/>
          <a:cs typeface="Geneva" pitchFamily="34" charset="0"/>
        </a:defRPr>
      </a:lvl5pPr>
      <a:lvl6pPr marL="389626" algn="l" rtl="0" eaLnBrk="0" fontAlgn="base" hangingPunct="0">
        <a:spcBef>
          <a:spcPct val="0"/>
        </a:spcBef>
        <a:spcAft>
          <a:spcPct val="0"/>
        </a:spcAft>
        <a:defRPr sz="2000">
          <a:solidFill>
            <a:schemeClr val="accent1"/>
          </a:solidFill>
          <a:latin typeface="Arial" pitchFamily="34" charset="0"/>
          <a:ea typeface="ヒラギノ角ゴ Pro W3" pitchFamily="124" charset="-128"/>
          <a:cs typeface="Geneva" pitchFamily="34" charset="0"/>
        </a:defRPr>
      </a:lvl6pPr>
      <a:lvl7pPr marL="779252" algn="l" rtl="0" eaLnBrk="0" fontAlgn="base" hangingPunct="0">
        <a:spcBef>
          <a:spcPct val="0"/>
        </a:spcBef>
        <a:spcAft>
          <a:spcPct val="0"/>
        </a:spcAft>
        <a:defRPr sz="2000">
          <a:solidFill>
            <a:schemeClr val="accent1"/>
          </a:solidFill>
          <a:latin typeface="Arial" pitchFamily="34" charset="0"/>
          <a:ea typeface="ヒラギノ角ゴ Pro W3" pitchFamily="124" charset="-128"/>
          <a:cs typeface="Geneva" pitchFamily="34" charset="0"/>
        </a:defRPr>
      </a:lvl7pPr>
      <a:lvl8pPr marL="1168878" algn="l" rtl="0" eaLnBrk="0" fontAlgn="base" hangingPunct="0">
        <a:spcBef>
          <a:spcPct val="0"/>
        </a:spcBef>
        <a:spcAft>
          <a:spcPct val="0"/>
        </a:spcAft>
        <a:defRPr sz="2000">
          <a:solidFill>
            <a:schemeClr val="accent1"/>
          </a:solidFill>
          <a:latin typeface="Arial" pitchFamily="34" charset="0"/>
          <a:ea typeface="ヒラギノ角ゴ Pro W3" pitchFamily="124" charset="-128"/>
          <a:cs typeface="Geneva" pitchFamily="34" charset="0"/>
        </a:defRPr>
      </a:lvl8pPr>
      <a:lvl9pPr marL="1558503" algn="l" rtl="0" eaLnBrk="0" fontAlgn="base" hangingPunct="0">
        <a:spcBef>
          <a:spcPct val="0"/>
        </a:spcBef>
        <a:spcAft>
          <a:spcPct val="0"/>
        </a:spcAft>
        <a:defRPr sz="2000">
          <a:solidFill>
            <a:schemeClr val="accent1"/>
          </a:solidFill>
          <a:latin typeface="Arial" pitchFamily="34" charset="0"/>
          <a:ea typeface="ヒラギノ角ゴ Pro W3" pitchFamily="124" charset="-128"/>
          <a:cs typeface="Geneva" pitchFamily="34" charset="0"/>
        </a:defRPr>
      </a:lvl9pPr>
    </p:titleStyle>
    <p:bodyStyle>
      <a:lvl1pPr marL="146110" indent="-146110" algn="l" defTabSz="1566621" rtl="0" eaLnBrk="0" fontAlgn="base" hangingPunct="0">
        <a:spcBef>
          <a:spcPct val="75000"/>
        </a:spcBef>
        <a:spcAft>
          <a:spcPct val="0"/>
        </a:spcAft>
        <a:buClrTx/>
        <a:buFont typeface="Wingdings" charset="2"/>
        <a:buChar char="§"/>
        <a:defRPr sz="1600" b="0" i="0">
          <a:solidFill>
            <a:srgbClr val="000000"/>
          </a:solidFill>
          <a:latin typeface="Calibri Light"/>
          <a:ea typeface="+mn-ea"/>
          <a:cs typeface="Calibri Light"/>
        </a:defRPr>
      </a:lvl1pPr>
      <a:lvl2pPr marL="293573" indent="-146110" algn="l" defTabSz="1566621" rtl="0" eaLnBrk="0" fontAlgn="base" hangingPunct="0">
        <a:spcBef>
          <a:spcPct val="25000"/>
        </a:spcBef>
        <a:spcAft>
          <a:spcPct val="0"/>
        </a:spcAft>
        <a:buClrTx/>
        <a:buSzPct val="80000"/>
        <a:buFont typeface="Wingdings" charset="2"/>
        <a:buChar char="§"/>
        <a:defRPr sz="1600" b="0" i="0">
          <a:solidFill>
            <a:srgbClr val="000000"/>
          </a:solidFill>
          <a:latin typeface="Calibri Light"/>
          <a:ea typeface="+mn-ea"/>
          <a:cs typeface="Calibri Light"/>
        </a:defRPr>
      </a:lvl2pPr>
      <a:lvl3pPr marL="441035" indent="-146110" algn="l" defTabSz="1566621" rtl="0" eaLnBrk="0" fontAlgn="base" hangingPunct="0">
        <a:spcBef>
          <a:spcPct val="25000"/>
        </a:spcBef>
        <a:spcAft>
          <a:spcPct val="0"/>
        </a:spcAft>
        <a:buClrTx/>
        <a:buSzPct val="70000"/>
        <a:buFont typeface="Wingdings" charset="2"/>
        <a:buChar char="§"/>
        <a:defRPr sz="1600" b="0" i="0">
          <a:solidFill>
            <a:srgbClr val="000000"/>
          </a:solidFill>
          <a:latin typeface="Calibri Light"/>
          <a:ea typeface="+mn-ea"/>
          <a:cs typeface="Calibri Light"/>
        </a:defRPr>
      </a:lvl3pPr>
      <a:lvl4pPr marL="584439" indent="-142052" algn="l" defTabSz="1566621" rtl="0" eaLnBrk="0" fontAlgn="base" hangingPunct="0">
        <a:spcBef>
          <a:spcPct val="25000"/>
        </a:spcBef>
        <a:spcAft>
          <a:spcPct val="0"/>
        </a:spcAft>
        <a:buClrTx/>
        <a:buFont typeface="Arial"/>
        <a:buChar char="•"/>
        <a:defRPr sz="1600" b="0" i="0">
          <a:solidFill>
            <a:srgbClr val="000000"/>
          </a:solidFill>
          <a:latin typeface="Calibri Light"/>
          <a:ea typeface="+mn-ea"/>
          <a:cs typeface="Calibri Light"/>
        </a:defRPr>
      </a:lvl4pPr>
      <a:lvl5pPr marL="726490" indent="-140698" algn="l" defTabSz="1566621" rtl="0" eaLnBrk="0" fontAlgn="base" hangingPunct="0">
        <a:spcBef>
          <a:spcPct val="25000"/>
        </a:spcBef>
        <a:spcAft>
          <a:spcPct val="0"/>
        </a:spcAft>
        <a:buClrTx/>
        <a:buFont typeface="Arial"/>
        <a:buChar char="•"/>
        <a:defRPr sz="1600" b="0" i="0">
          <a:solidFill>
            <a:srgbClr val="000000"/>
          </a:solidFill>
          <a:latin typeface="Calibri Light"/>
          <a:ea typeface="+mn-ea"/>
          <a:cs typeface="Calibri Light"/>
        </a:defRPr>
      </a:lvl5pPr>
      <a:lvl6pPr marL="1116116" indent="-140698" algn="l" defTabSz="1566621" rtl="0" eaLnBrk="0" fontAlgn="base" hangingPunct="0">
        <a:spcBef>
          <a:spcPct val="25000"/>
        </a:spcBef>
        <a:spcAft>
          <a:spcPct val="0"/>
        </a:spcAft>
        <a:buClr>
          <a:schemeClr val="tx2"/>
        </a:buClr>
        <a:buFont typeface="Symbol" pitchFamily="18" charset="2"/>
        <a:buChar char="·"/>
        <a:defRPr sz="1200">
          <a:solidFill>
            <a:srgbClr val="53565A"/>
          </a:solidFill>
          <a:latin typeface="+mn-lt"/>
          <a:ea typeface="+mn-ea"/>
          <a:cs typeface="+mn-cs"/>
        </a:defRPr>
      </a:lvl6pPr>
      <a:lvl7pPr marL="1505742" indent="-140698" algn="l" defTabSz="1566621" rtl="0" eaLnBrk="0" fontAlgn="base" hangingPunct="0">
        <a:spcBef>
          <a:spcPct val="25000"/>
        </a:spcBef>
        <a:spcAft>
          <a:spcPct val="0"/>
        </a:spcAft>
        <a:buClr>
          <a:schemeClr val="tx2"/>
        </a:buClr>
        <a:buFont typeface="Symbol" pitchFamily="18" charset="2"/>
        <a:buChar char="·"/>
        <a:defRPr sz="1200">
          <a:solidFill>
            <a:srgbClr val="53565A"/>
          </a:solidFill>
          <a:latin typeface="+mn-lt"/>
          <a:ea typeface="+mn-ea"/>
          <a:cs typeface="+mn-cs"/>
        </a:defRPr>
      </a:lvl7pPr>
      <a:lvl8pPr marL="1895368" indent="-140698" algn="l" defTabSz="1566621" rtl="0" eaLnBrk="0" fontAlgn="base" hangingPunct="0">
        <a:spcBef>
          <a:spcPct val="25000"/>
        </a:spcBef>
        <a:spcAft>
          <a:spcPct val="0"/>
        </a:spcAft>
        <a:buClr>
          <a:schemeClr val="tx2"/>
        </a:buClr>
        <a:buFont typeface="Symbol" pitchFamily="18" charset="2"/>
        <a:buChar char="·"/>
        <a:defRPr sz="1200">
          <a:solidFill>
            <a:srgbClr val="53565A"/>
          </a:solidFill>
          <a:latin typeface="+mn-lt"/>
          <a:ea typeface="+mn-ea"/>
          <a:cs typeface="+mn-cs"/>
        </a:defRPr>
      </a:lvl8pPr>
      <a:lvl9pPr marL="2284994" indent="-140698" algn="l" defTabSz="1566621" rtl="0" eaLnBrk="0" fontAlgn="base" hangingPunct="0">
        <a:spcBef>
          <a:spcPct val="25000"/>
        </a:spcBef>
        <a:spcAft>
          <a:spcPct val="0"/>
        </a:spcAft>
        <a:buClr>
          <a:schemeClr val="tx2"/>
        </a:buClr>
        <a:buFont typeface="Symbol" pitchFamily="18" charset="2"/>
        <a:buChar char="·"/>
        <a:defRPr sz="1200">
          <a:solidFill>
            <a:srgbClr val="53565A"/>
          </a:solidFill>
          <a:latin typeface="+mn-lt"/>
          <a:ea typeface="+mn-ea"/>
          <a:cs typeface="+mn-cs"/>
        </a:defRPr>
      </a:lvl9pPr>
    </p:bodyStyle>
    <p:otherStyle>
      <a:defPPr>
        <a:defRPr lang="en-US"/>
      </a:defPPr>
      <a:lvl1pPr marL="0" algn="l" defTabSz="779252" rtl="0" eaLnBrk="1" latinLnBrk="0" hangingPunct="1">
        <a:defRPr sz="1500" kern="1200">
          <a:solidFill>
            <a:schemeClr val="tx1"/>
          </a:solidFill>
          <a:latin typeface="+mn-lt"/>
          <a:ea typeface="+mn-ea"/>
          <a:cs typeface="+mn-cs"/>
        </a:defRPr>
      </a:lvl1pPr>
      <a:lvl2pPr marL="389626" algn="l" defTabSz="779252" rtl="0" eaLnBrk="1" latinLnBrk="0" hangingPunct="1">
        <a:defRPr sz="1500" kern="1200">
          <a:solidFill>
            <a:schemeClr val="tx1"/>
          </a:solidFill>
          <a:latin typeface="+mn-lt"/>
          <a:ea typeface="+mn-ea"/>
          <a:cs typeface="+mn-cs"/>
        </a:defRPr>
      </a:lvl2pPr>
      <a:lvl3pPr marL="779252" algn="l" defTabSz="779252" rtl="0" eaLnBrk="1" latinLnBrk="0" hangingPunct="1">
        <a:defRPr sz="1500" kern="1200">
          <a:solidFill>
            <a:schemeClr val="tx1"/>
          </a:solidFill>
          <a:latin typeface="+mn-lt"/>
          <a:ea typeface="+mn-ea"/>
          <a:cs typeface="+mn-cs"/>
        </a:defRPr>
      </a:lvl3pPr>
      <a:lvl4pPr marL="1168878" algn="l" defTabSz="779252" rtl="0" eaLnBrk="1" latinLnBrk="0" hangingPunct="1">
        <a:defRPr sz="1500" kern="1200">
          <a:solidFill>
            <a:schemeClr val="tx1"/>
          </a:solidFill>
          <a:latin typeface="+mn-lt"/>
          <a:ea typeface="+mn-ea"/>
          <a:cs typeface="+mn-cs"/>
        </a:defRPr>
      </a:lvl4pPr>
      <a:lvl5pPr marL="1558503" algn="l" defTabSz="779252" rtl="0" eaLnBrk="1" latinLnBrk="0" hangingPunct="1">
        <a:defRPr sz="1500" kern="1200">
          <a:solidFill>
            <a:schemeClr val="tx1"/>
          </a:solidFill>
          <a:latin typeface="+mn-lt"/>
          <a:ea typeface="+mn-ea"/>
          <a:cs typeface="+mn-cs"/>
        </a:defRPr>
      </a:lvl5pPr>
      <a:lvl6pPr marL="1948129" algn="l" defTabSz="779252" rtl="0" eaLnBrk="1" latinLnBrk="0" hangingPunct="1">
        <a:defRPr sz="1500" kern="1200">
          <a:solidFill>
            <a:schemeClr val="tx1"/>
          </a:solidFill>
          <a:latin typeface="+mn-lt"/>
          <a:ea typeface="+mn-ea"/>
          <a:cs typeface="+mn-cs"/>
        </a:defRPr>
      </a:lvl6pPr>
      <a:lvl7pPr marL="2337755" algn="l" defTabSz="779252" rtl="0" eaLnBrk="1" latinLnBrk="0" hangingPunct="1">
        <a:defRPr sz="1500" kern="1200">
          <a:solidFill>
            <a:schemeClr val="tx1"/>
          </a:solidFill>
          <a:latin typeface="+mn-lt"/>
          <a:ea typeface="+mn-ea"/>
          <a:cs typeface="+mn-cs"/>
        </a:defRPr>
      </a:lvl7pPr>
      <a:lvl8pPr marL="2727381" algn="l" defTabSz="779252" rtl="0" eaLnBrk="1" latinLnBrk="0" hangingPunct="1">
        <a:defRPr sz="1500" kern="1200">
          <a:solidFill>
            <a:schemeClr val="tx1"/>
          </a:solidFill>
          <a:latin typeface="+mn-lt"/>
          <a:ea typeface="+mn-ea"/>
          <a:cs typeface="+mn-cs"/>
        </a:defRPr>
      </a:lvl8pPr>
      <a:lvl9pPr marL="3117007" algn="l" defTabSz="779252" rtl="0" eaLnBrk="1" latinLnBrk="0" hangingPunct="1">
        <a:defRPr sz="15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476114" y="1785786"/>
            <a:ext cx="2191771" cy="1571927"/>
          </a:xfrm>
          <a:prstGeom prst="rect">
            <a:avLst/>
          </a:prstGeom>
        </p:spPr>
      </p:pic>
    </p:spTree>
    <p:extLst>
      <p:ext uri="{BB962C8B-B14F-4D97-AF65-F5344CB8AC3E}">
        <p14:creationId xmlns:p14="http://schemas.microsoft.com/office/powerpoint/2010/main" val="1443436294"/>
      </p:ext>
    </p:extLst>
  </p:cSld>
  <p:clrMap bg1="lt1" tx1="dk1" bg2="lt2" tx2="dk2" accent1="accent1" accent2="accent2" accent3="accent3" accent4="accent4" accent5="accent5" accent6="accent6" hlink="hlink" folHlink="folHlink"/>
  <p:sldLayoutIdLst>
    <p:sldLayoutId id="214748367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p:cNvSpPr>
            <a:spLocks noGrp="1"/>
          </p:cNvSpPr>
          <p:nvPr>
            <p:ph type="subTitle" idx="1"/>
          </p:nvPr>
        </p:nvSpPr>
        <p:spPr>
          <a:xfrm>
            <a:off x="1480458" y="2427514"/>
            <a:ext cx="6480300" cy="1877786"/>
          </a:xfrm>
        </p:spPr>
        <p:txBody>
          <a:bodyPr/>
          <a:lstStyle/>
          <a:p>
            <a:r>
              <a:rPr lang="en-US" dirty="0"/>
              <a:t>		</a:t>
            </a:r>
            <a:r>
              <a:rPr lang="en-US" b="1" dirty="0"/>
              <a:t>Team Members:</a:t>
            </a:r>
          </a:p>
          <a:p>
            <a:r>
              <a:rPr lang="en-US" dirty="0"/>
              <a:t>		1. PRIYAL MEHTA (TL)</a:t>
            </a:r>
          </a:p>
          <a:p>
            <a:r>
              <a:rPr lang="en-US" dirty="0"/>
              <a:t>		2. JANHAVI DESHPANDE</a:t>
            </a:r>
          </a:p>
          <a:p>
            <a:r>
              <a:rPr lang="en-US" dirty="0"/>
              <a:t>		3. EKTA SINGH</a:t>
            </a:r>
          </a:p>
          <a:p>
            <a:r>
              <a:rPr lang="en-US" dirty="0"/>
              <a:t>		4. SOUVIK BASU</a:t>
            </a:r>
          </a:p>
        </p:txBody>
      </p:sp>
      <p:sp>
        <p:nvSpPr>
          <p:cNvPr id="4" name="Title 3"/>
          <p:cNvSpPr>
            <a:spLocks noGrp="1"/>
          </p:cNvSpPr>
          <p:nvPr>
            <p:ph type="ctrTitle"/>
          </p:nvPr>
        </p:nvSpPr>
        <p:spPr>
          <a:xfrm>
            <a:off x="1206591" y="1007317"/>
            <a:ext cx="5561624" cy="615553"/>
          </a:xfrm>
        </p:spPr>
        <p:txBody>
          <a:bodyPr/>
          <a:lstStyle/>
          <a:p>
            <a:pPr>
              <a:defRPr/>
            </a:pPr>
            <a:r>
              <a:rPr lang="en-US" sz="4000" b="1" i="1" dirty="0">
                <a:solidFill>
                  <a:srgbClr val="00008C"/>
                </a:solidFill>
              </a:rPr>
              <a:t>	Airline Reservation</a:t>
            </a:r>
          </a:p>
        </p:txBody>
      </p:sp>
    </p:spTree>
    <p:extLst>
      <p:ext uri="{BB962C8B-B14F-4D97-AF65-F5344CB8AC3E}">
        <p14:creationId xmlns:p14="http://schemas.microsoft.com/office/powerpoint/2010/main" val="17365007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screenshot of a computer screen&#10;&#10;Description automatically generated">
            <a:extLst>
              <a:ext uri="{FF2B5EF4-FFF2-40B4-BE49-F238E27FC236}">
                <a16:creationId xmlns:a16="http://schemas.microsoft.com/office/drawing/2014/main" id="{DD3CEE3A-C9E8-4C07-B2C1-3EE5309F4F97}"/>
              </a:ext>
            </a:extLst>
          </p:cNvPr>
          <p:cNvPicPr>
            <a:picLocks noGrp="1" noChangeAspect="1"/>
          </p:cNvPicPr>
          <p:nvPr>
            <p:ph idx="1"/>
          </p:nvPr>
        </p:nvPicPr>
        <p:blipFill>
          <a:blip r:embed="rId2"/>
          <a:stretch>
            <a:fillRect/>
          </a:stretch>
        </p:blipFill>
        <p:spPr>
          <a:xfrm>
            <a:off x="359229" y="816430"/>
            <a:ext cx="8024282" cy="3849234"/>
          </a:xfrm>
        </p:spPr>
      </p:pic>
      <p:sp>
        <p:nvSpPr>
          <p:cNvPr id="3" name="Title 2">
            <a:extLst>
              <a:ext uri="{FF2B5EF4-FFF2-40B4-BE49-F238E27FC236}">
                <a16:creationId xmlns:a16="http://schemas.microsoft.com/office/drawing/2014/main" id="{1F4956E1-BE25-4AD8-BC26-2F3E754D3208}"/>
              </a:ext>
            </a:extLst>
          </p:cNvPr>
          <p:cNvSpPr>
            <a:spLocks noGrp="1"/>
          </p:cNvSpPr>
          <p:nvPr>
            <p:ph type="title"/>
          </p:nvPr>
        </p:nvSpPr>
        <p:spPr/>
        <p:txBody>
          <a:bodyPr/>
          <a:lstStyle/>
          <a:p>
            <a:r>
              <a:rPr lang="en-US" dirty="0"/>
              <a:t>Registration</a:t>
            </a:r>
            <a:endParaRPr lang="en-IN" dirty="0"/>
          </a:p>
        </p:txBody>
      </p:sp>
    </p:spTree>
    <p:extLst>
      <p:ext uri="{BB962C8B-B14F-4D97-AF65-F5344CB8AC3E}">
        <p14:creationId xmlns:p14="http://schemas.microsoft.com/office/powerpoint/2010/main" val="2327282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screenshot of a computer screen&#10;&#10;Description automatically generated">
            <a:extLst>
              <a:ext uri="{FF2B5EF4-FFF2-40B4-BE49-F238E27FC236}">
                <a16:creationId xmlns:a16="http://schemas.microsoft.com/office/drawing/2014/main" id="{7868F8C2-EF8A-4EB4-BB82-99D82DD0C754}"/>
              </a:ext>
            </a:extLst>
          </p:cNvPr>
          <p:cNvPicPr>
            <a:picLocks noGrp="1" noChangeAspect="1"/>
          </p:cNvPicPr>
          <p:nvPr>
            <p:ph idx="1"/>
          </p:nvPr>
        </p:nvPicPr>
        <p:blipFill>
          <a:blip r:embed="rId2"/>
          <a:stretch>
            <a:fillRect/>
          </a:stretch>
        </p:blipFill>
        <p:spPr>
          <a:xfrm>
            <a:off x="269878" y="707572"/>
            <a:ext cx="8395151" cy="3958092"/>
          </a:xfrm>
        </p:spPr>
      </p:pic>
      <p:sp>
        <p:nvSpPr>
          <p:cNvPr id="3" name="Title 2">
            <a:extLst>
              <a:ext uri="{FF2B5EF4-FFF2-40B4-BE49-F238E27FC236}">
                <a16:creationId xmlns:a16="http://schemas.microsoft.com/office/drawing/2014/main" id="{180FBE90-69D9-4EFF-B8AB-1D079920EB79}"/>
              </a:ext>
            </a:extLst>
          </p:cNvPr>
          <p:cNvSpPr>
            <a:spLocks noGrp="1"/>
          </p:cNvSpPr>
          <p:nvPr>
            <p:ph type="title"/>
          </p:nvPr>
        </p:nvSpPr>
        <p:spPr/>
        <p:txBody>
          <a:bodyPr/>
          <a:lstStyle/>
          <a:p>
            <a:r>
              <a:rPr lang="en-US" dirty="0"/>
              <a:t>Login</a:t>
            </a:r>
            <a:endParaRPr lang="en-IN" dirty="0"/>
          </a:p>
        </p:txBody>
      </p:sp>
    </p:spTree>
    <p:extLst>
      <p:ext uri="{BB962C8B-B14F-4D97-AF65-F5344CB8AC3E}">
        <p14:creationId xmlns:p14="http://schemas.microsoft.com/office/powerpoint/2010/main" val="4016075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screenshot of a computer screen&#10;&#10;Description automatically generated">
            <a:extLst>
              <a:ext uri="{FF2B5EF4-FFF2-40B4-BE49-F238E27FC236}">
                <a16:creationId xmlns:a16="http://schemas.microsoft.com/office/drawing/2014/main" id="{3C66BD98-EF49-4A3D-92E8-62662BEEE6A8}"/>
              </a:ext>
            </a:extLst>
          </p:cNvPr>
          <p:cNvPicPr>
            <a:picLocks noGrp="1" noChangeAspect="1"/>
          </p:cNvPicPr>
          <p:nvPr>
            <p:ph idx="1"/>
          </p:nvPr>
        </p:nvPicPr>
        <p:blipFill>
          <a:blip r:embed="rId2"/>
          <a:stretch>
            <a:fillRect/>
          </a:stretch>
        </p:blipFill>
        <p:spPr>
          <a:xfrm>
            <a:off x="269878" y="625148"/>
            <a:ext cx="8362493" cy="4040515"/>
          </a:xfrm>
        </p:spPr>
      </p:pic>
      <p:sp>
        <p:nvSpPr>
          <p:cNvPr id="3" name="Title 2">
            <a:extLst>
              <a:ext uri="{FF2B5EF4-FFF2-40B4-BE49-F238E27FC236}">
                <a16:creationId xmlns:a16="http://schemas.microsoft.com/office/drawing/2014/main" id="{902C415B-CC80-491B-91FC-092BE4D6C0E4}"/>
              </a:ext>
            </a:extLst>
          </p:cNvPr>
          <p:cNvSpPr>
            <a:spLocks noGrp="1"/>
          </p:cNvSpPr>
          <p:nvPr>
            <p:ph type="title"/>
          </p:nvPr>
        </p:nvSpPr>
        <p:spPr/>
        <p:txBody>
          <a:bodyPr/>
          <a:lstStyle/>
          <a:p>
            <a:r>
              <a:rPr lang="en-US" dirty="0"/>
              <a:t>Cancellation</a:t>
            </a:r>
            <a:endParaRPr lang="en-IN" dirty="0"/>
          </a:p>
        </p:txBody>
      </p:sp>
    </p:spTree>
    <p:extLst>
      <p:ext uri="{BB962C8B-B14F-4D97-AF65-F5344CB8AC3E}">
        <p14:creationId xmlns:p14="http://schemas.microsoft.com/office/powerpoint/2010/main" val="9202956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screenshot of a computer&#10;&#10;Description automatically generated">
            <a:extLst>
              <a:ext uri="{FF2B5EF4-FFF2-40B4-BE49-F238E27FC236}">
                <a16:creationId xmlns:a16="http://schemas.microsoft.com/office/drawing/2014/main" id="{C2A54A6F-81AF-443D-9CA2-ACACB6D2A2CA}"/>
              </a:ext>
            </a:extLst>
          </p:cNvPr>
          <p:cNvPicPr>
            <a:picLocks noGrp="1" noChangeAspect="1"/>
          </p:cNvPicPr>
          <p:nvPr>
            <p:ph idx="1"/>
          </p:nvPr>
        </p:nvPicPr>
        <p:blipFill>
          <a:blip r:embed="rId2"/>
          <a:stretch>
            <a:fillRect/>
          </a:stretch>
        </p:blipFill>
        <p:spPr>
          <a:xfrm>
            <a:off x="269878" y="772886"/>
            <a:ext cx="8199208" cy="3892777"/>
          </a:xfrm>
        </p:spPr>
      </p:pic>
      <p:sp>
        <p:nvSpPr>
          <p:cNvPr id="3" name="Title 2">
            <a:extLst>
              <a:ext uri="{FF2B5EF4-FFF2-40B4-BE49-F238E27FC236}">
                <a16:creationId xmlns:a16="http://schemas.microsoft.com/office/drawing/2014/main" id="{72266F6A-8259-4748-8FCE-E7BD55588030}"/>
              </a:ext>
            </a:extLst>
          </p:cNvPr>
          <p:cNvSpPr>
            <a:spLocks noGrp="1"/>
          </p:cNvSpPr>
          <p:nvPr>
            <p:ph type="title"/>
          </p:nvPr>
        </p:nvSpPr>
        <p:spPr/>
        <p:txBody>
          <a:bodyPr/>
          <a:lstStyle/>
          <a:p>
            <a:r>
              <a:rPr lang="en-US" dirty="0"/>
              <a:t>Payment</a:t>
            </a:r>
            <a:endParaRPr lang="en-IN" dirty="0"/>
          </a:p>
        </p:txBody>
      </p:sp>
    </p:spTree>
    <p:extLst>
      <p:ext uri="{BB962C8B-B14F-4D97-AF65-F5344CB8AC3E}">
        <p14:creationId xmlns:p14="http://schemas.microsoft.com/office/powerpoint/2010/main" val="18525241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B125DE0-6B84-4974-99D1-0E519CFF3847}"/>
              </a:ext>
            </a:extLst>
          </p:cNvPr>
          <p:cNvSpPr>
            <a:spLocks noGrp="1"/>
          </p:cNvSpPr>
          <p:nvPr>
            <p:ph type="title"/>
          </p:nvPr>
        </p:nvSpPr>
        <p:spPr>
          <a:xfrm>
            <a:off x="559858" y="1440577"/>
            <a:ext cx="8024283" cy="1131173"/>
          </a:xfrm>
        </p:spPr>
        <p:txBody>
          <a:bodyPr/>
          <a:lstStyle/>
          <a:p>
            <a:r>
              <a:rPr lang="en-US" dirty="0"/>
              <a:t>			</a:t>
            </a:r>
            <a:r>
              <a:rPr lang="en-US" sz="3600" dirty="0"/>
              <a:t>Thank You!</a:t>
            </a:r>
            <a:endParaRPr lang="en-IN" sz="3600" dirty="0"/>
          </a:p>
        </p:txBody>
      </p:sp>
    </p:spTree>
    <p:extLst>
      <p:ext uri="{BB962C8B-B14F-4D97-AF65-F5344CB8AC3E}">
        <p14:creationId xmlns:p14="http://schemas.microsoft.com/office/powerpoint/2010/main" val="10251245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75206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C4EDED5-0E7C-4903-8397-159DA2FF380D}"/>
              </a:ext>
            </a:extLst>
          </p:cNvPr>
          <p:cNvSpPr>
            <a:spLocks noGrp="1"/>
          </p:cNvSpPr>
          <p:nvPr>
            <p:ph idx="1"/>
          </p:nvPr>
        </p:nvSpPr>
        <p:spPr/>
        <p:txBody>
          <a:bodyPr/>
          <a:lstStyle/>
          <a:p>
            <a:r>
              <a:rPr lang="en-US" dirty="0"/>
              <a:t>We extend our sincere gratitude towards LTI Pvt Ltd for providing us this opportunity .</a:t>
            </a:r>
          </a:p>
          <a:p>
            <a:r>
              <a:rPr lang="en-US" dirty="0"/>
              <a:t>Special thanks to Mr. Dibakar Sanyal and Mr. Majrul Ansari for training us and guiding us through our project gladiator phase by providing their undivided attention .</a:t>
            </a:r>
          </a:p>
          <a:p>
            <a:r>
              <a:rPr lang="en-US" dirty="0"/>
              <a:t>We would also like to take this opportunity to thank Mr. Dinesh Malwade , Mr. Santosh Pande and Mr. Nikhil Govekar for their individual help provided in order to help us complete the project .</a:t>
            </a:r>
          </a:p>
          <a:p>
            <a:endParaRPr lang="en-IN" dirty="0"/>
          </a:p>
        </p:txBody>
      </p:sp>
      <p:sp>
        <p:nvSpPr>
          <p:cNvPr id="3" name="Title 2">
            <a:extLst>
              <a:ext uri="{FF2B5EF4-FFF2-40B4-BE49-F238E27FC236}">
                <a16:creationId xmlns:a16="http://schemas.microsoft.com/office/drawing/2014/main" id="{DF01DCAC-35D0-4EF1-B2F1-1B8B0B791E76}"/>
              </a:ext>
            </a:extLst>
          </p:cNvPr>
          <p:cNvSpPr>
            <a:spLocks noGrp="1"/>
          </p:cNvSpPr>
          <p:nvPr>
            <p:ph type="title"/>
          </p:nvPr>
        </p:nvSpPr>
        <p:spPr/>
        <p:txBody>
          <a:bodyPr/>
          <a:lstStyle/>
          <a:p>
            <a:r>
              <a:rPr lang="en-US" dirty="0"/>
              <a:t>Acknowledgement</a:t>
            </a:r>
            <a:endParaRPr lang="en-IN" dirty="0"/>
          </a:p>
        </p:txBody>
      </p:sp>
    </p:spTree>
    <p:extLst>
      <p:ext uri="{BB962C8B-B14F-4D97-AF65-F5344CB8AC3E}">
        <p14:creationId xmlns:p14="http://schemas.microsoft.com/office/powerpoint/2010/main" val="37947696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4964396-3961-4DE3-820B-BFAB6BF56C09}"/>
              </a:ext>
            </a:extLst>
          </p:cNvPr>
          <p:cNvSpPr>
            <a:spLocks noGrp="1"/>
          </p:cNvSpPr>
          <p:nvPr>
            <p:ph idx="1"/>
          </p:nvPr>
        </p:nvSpPr>
        <p:spPr/>
        <p:txBody>
          <a:bodyPr/>
          <a:lstStyle/>
          <a:p>
            <a:endParaRPr lang="en-IN" dirty="0"/>
          </a:p>
          <a:p>
            <a:r>
              <a:rPr lang="en-IN" dirty="0"/>
              <a:t>Today’s most of the airline website are lagging in some areas like some are not providing proper UI which could be user friendly while some are slow in processing pages or are not dynamic.</a:t>
            </a:r>
          </a:p>
          <a:p>
            <a:r>
              <a:rPr lang="en-US" dirty="0"/>
              <a:t>Software must be developed for automating the online reservation system of airline. </a:t>
            </a:r>
            <a:endParaRPr lang="en-IN" dirty="0"/>
          </a:p>
          <a:p>
            <a:r>
              <a:rPr lang="en-IN" dirty="0"/>
              <a:t>A system should be designed to provide functionalities like booking of tickets and cancellation in which a user should be able to apply and cancel for tickets of a flight very easily.</a:t>
            </a:r>
          </a:p>
          <a:p>
            <a:endParaRPr lang="en-SG" dirty="0"/>
          </a:p>
        </p:txBody>
      </p:sp>
      <p:sp>
        <p:nvSpPr>
          <p:cNvPr id="3" name="Title 2"/>
          <p:cNvSpPr>
            <a:spLocks noGrp="1"/>
          </p:cNvSpPr>
          <p:nvPr>
            <p:ph type="title"/>
          </p:nvPr>
        </p:nvSpPr>
        <p:spPr>
          <a:xfrm>
            <a:off x="269878" y="240427"/>
            <a:ext cx="8024283" cy="430887"/>
          </a:xfrm>
        </p:spPr>
        <p:txBody>
          <a:bodyPr/>
          <a:lstStyle/>
          <a:p>
            <a:r>
              <a:rPr lang="en-US" sz="2800" dirty="0"/>
              <a:t>Problem Statement</a:t>
            </a:r>
          </a:p>
        </p:txBody>
      </p:sp>
      <p:sp>
        <p:nvSpPr>
          <p:cNvPr id="4" name="Content Placeholder 3">
            <a:extLst>
              <a:ext uri="{FF2B5EF4-FFF2-40B4-BE49-F238E27FC236}">
                <a16:creationId xmlns:a16="http://schemas.microsoft.com/office/drawing/2014/main" id="{F3FFDACA-8C49-4FD3-A1B5-AD61959D7EAF}"/>
              </a:ext>
            </a:extLst>
          </p:cNvPr>
          <p:cNvSpPr>
            <a:spLocks noGrp="1"/>
          </p:cNvSpPr>
          <p:nvPr>
            <p:ph sz="quarter" idx="10"/>
          </p:nvPr>
        </p:nvSpPr>
        <p:spPr>
          <a:xfrm flipH="1" flipV="1">
            <a:off x="8307693" y="635286"/>
            <a:ext cx="117850" cy="45719"/>
          </a:xfrm>
        </p:spPr>
        <p:txBody>
          <a:bodyPr/>
          <a:lstStyle/>
          <a:p>
            <a:endParaRPr lang="en-SG" dirty="0"/>
          </a:p>
        </p:txBody>
      </p:sp>
    </p:spTree>
    <p:extLst>
      <p:ext uri="{BB962C8B-B14F-4D97-AF65-F5344CB8AC3E}">
        <p14:creationId xmlns:p14="http://schemas.microsoft.com/office/powerpoint/2010/main" val="7608893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CB5FBBE-D2E0-4A9A-95FA-FE9AE40CB675}"/>
              </a:ext>
            </a:extLst>
          </p:cNvPr>
          <p:cNvSpPr>
            <a:spLocks noGrp="1"/>
          </p:cNvSpPr>
          <p:nvPr>
            <p:ph idx="1"/>
          </p:nvPr>
        </p:nvSpPr>
        <p:spPr/>
        <p:txBody>
          <a:bodyPr/>
          <a:lstStyle/>
          <a:p>
            <a:r>
              <a:rPr lang="en-IN" dirty="0"/>
              <a:t>HTML </a:t>
            </a:r>
          </a:p>
          <a:p>
            <a:r>
              <a:rPr lang="en-IN" dirty="0"/>
              <a:t> CSS</a:t>
            </a:r>
          </a:p>
          <a:p>
            <a:r>
              <a:rPr lang="en-IN" dirty="0"/>
              <a:t> JavaScript</a:t>
            </a:r>
          </a:p>
          <a:p>
            <a:r>
              <a:rPr lang="en-IN" dirty="0"/>
              <a:t>JSP</a:t>
            </a:r>
          </a:p>
          <a:p>
            <a:r>
              <a:rPr lang="en-IN" dirty="0"/>
              <a:t>Hibernate</a:t>
            </a:r>
          </a:p>
          <a:p>
            <a:r>
              <a:rPr lang="en-IN" dirty="0"/>
              <a:t>Spring MVC</a:t>
            </a:r>
          </a:p>
          <a:p>
            <a:r>
              <a:rPr lang="en-IN" dirty="0"/>
              <a:t>Oracle</a:t>
            </a:r>
          </a:p>
          <a:p>
            <a:endParaRPr lang="en-IN" dirty="0"/>
          </a:p>
        </p:txBody>
      </p:sp>
      <p:sp>
        <p:nvSpPr>
          <p:cNvPr id="3" name="Title 2">
            <a:extLst>
              <a:ext uri="{FF2B5EF4-FFF2-40B4-BE49-F238E27FC236}">
                <a16:creationId xmlns:a16="http://schemas.microsoft.com/office/drawing/2014/main" id="{C57ECCCC-49F2-4D72-A2E5-6B081AAA14B3}"/>
              </a:ext>
            </a:extLst>
          </p:cNvPr>
          <p:cNvSpPr>
            <a:spLocks noGrp="1"/>
          </p:cNvSpPr>
          <p:nvPr>
            <p:ph type="title"/>
          </p:nvPr>
        </p:nvSpPr>
        <p:spPr/>
        <p:txBody>
          <a:bodyPr/>
          <a:lstStyle/>
          <a:p>
            <a:r>
              <a:rPr lang="en-US" dirty="0"/>
              <a:t>Technologies Used</a:t>
            </a:r>
            <a:endParaRPr lang="en-IN" dirty="0"/>
          </a:p>
        </p:txBody>
      </p:sp>
    </p:spTree>
    <p:extLst>
      <p:ext uri="{BB962C8B-B14F-4D97-AF65-F5344CB8AC3E}">
        <p14:creationId xmlns:p14="http://schemas.microsoft.com/office/powerpoint/2010/main" val="14808119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A6BC371-C40C-4118-82E2-E91FA2687651}"/>
              </a:ext>
            </a:extLst>
          </p:cNvPr>
          <p:cNvSpPr>
            <a:spLocks noGrp="1"/>
          </p:cNvSpPr>
          <p:nvPr>
            <p:ph idx="1"/>
          </p:nvPr>
        </p:nvSpPr>
        <p:spPr/>
        <p:txBody>
          <a:bodyPr/>
          <a:lstStyle/>
          <a:p>
            <a:r>
              <a:rPr lang="en-IN" dirty="0"/>
              <a:t>VS Code</a:t>
            </a:r>
          </a:p>
          <a:p>
            <a:r>
              <a:rPr lang="en-IN" dirty="0"/>
              <a:t>Eclipse IDE</a:t>
            </a:r>
          </a:p>
          <a:p>
            <a:r>
              <a:rPr lang="en-IN" dirty="0"/>
              <a:t>SQL developer</a:t>
            </a:r>
          </a:p>
          <a:p>
            <a:r>
              <a:rPr lang="en-IN" dirty="0"/>
              <a:t>TOMCAT server</a:t>
            </a:r>
          </a:p>
          <a:p>
            <a:endParaRPr lang="en-IN" dirty="0"/>
          </a:p>
        </p:txBody>
      </p:sp>
      <p:sp>
        <p:nvSpPr>
          <p:cNvPr id="3" name="Title 2">
            <a:extLst>
              <a:ext uri="{FF2B5EF4-FFF2-40B4-BE49-F238E27FC236}">
                <a16:creationId xmlns:a16="http://schemas.microsoft.com/office/drawing/2014/main" id="{4247B3AF-FA99-4722-BA88-0EFD8A9100C2}"/>
              </a:ext>
            </a:extLst>
          </p:cNvPr>
          <p:cNvSpPr>
            <a:spLocks noGrp="1"/>
          </p:cNvSpPr>
          <p:nvPr>
            <p:ph type="title"/>
          </p:nvPr>
        </p:nvSpPr>
        <p:spPr/>
        <p:txBody>
          <a:bodyPr/>
          <a:lstStyle/>
          <a:p>
            <a:r>
              <a:rPr lang="en-IN" dirty="0"/>
              <a:t>Tools used</a:t>
            </a:r>
          </a:p>
        </p:txBody>
      </p:sp>
    </p:spTree>
    <p:extLst>
      <p:ext uri="{BB962C8B-B14F-4D97-AF65-F5344CB8AC3E}">
        <p14:creationId xmlns:p14="http://schemas.microsoft.com/office/powerpoint/2010/main" val="104332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5A6442C-9FF4-4407-9EC2-61D376CCC799}"/>
              </a:ext>
            </a:extLst>
          </p:cNvPr>
          <p:cNvSpPr>
            <a:spLocks noGrp="1"/>
          </p:cNvSpPr>
          <p:nvPr>
            <p:ph idx="1"/>
          </p:nvPr>
        </p:nvSpPr>
        <p:spPr>
          <a:xfrm>
            <a:off x="269878" y="625148"/>
            <a:ext cx="8615227" cy="3893204"/>
          </a:xfrm>
        </p:spPr>
        <p:txBody>
          <a:bodyPr/>
          <a:lstStyle/>
          <a:p>
            <a:pPr marL="0" indent="0">
              <a:buNone/>
            </a:pPr>
            <a:endParaRPr lang="en-IN" dirty="0"/>
          </a:p>
        </p:txBody>
      </p:sp>
      <p:sp>
        <p:nvSpPr>
          <p:cNvPr id="3" name="Title 2">
            <a:extLst>
              <a:ext uri="{FF2B5EF4-FFF2-40B4-BE49-F238E27FC236}">
                <a16:creationId xmlns:a16="http://schemas.microsoft.com/office/drawing/2014/main" id="{F6EFF9AE-6121-4EAD-8EF0-02A420141CE3}"/>
              </a:ext>
            </a:extLst>
          </p:cNvPr>
          <p:cNvSpPr>
            <a:spLocks noGrp="1"/>
          </p:cNvSpPr>
          <p:nvPr>
            <p:ph type="title"/>
          </p:nvPr>
        </p:nvSpPr>
        <p:spPr/>
        <p:txBody>
          <a:bodyPr/>
          <a:lstStyle/>
          <a:p>
            <a:r>
              <a:rPr lang="en-US" dirty="0"/>
              <a:t>Flow Chart</a:t>
            </a:r>
            <a:endParaRPr lang="en-IN" dirty="0"/>
          </a:p>
        </p:txBody>
      </p:sp>
      <p:sp>
        <p:nvSpPr>
          <p:cNvPr id="5" name="Oval 4">
            <a:extLst>
              <a:ext uri="{FF2B5EF4-FFF2-40B4-BE49-F238E27FC236}">
                <a16:creationId xmlns:a16="http://schemas.microsoft.com/office/drawing/2014/main" id="{B44868EE-30C3-408B-96A5-B06E2947A872}"/>
              </a:ext>
            </a:extLst>
          </p:cNvPr>
          <p:cNvSpPr/>
          <p:nvPr/>
        </p:nvSpPr>
        <p:spPr bwMode="auto">
          <a:xfrm>
            <a:off x="1055917" y="1139502"/>
            <a:ext cx="1545771" cy="674915"/>
          </a:xfrm>
          <a:prstGeom prst="ellipse">
            <a:avLst/>
          </a:prstGeom>
          <a:solidFill>
            <a:schemeClr val="folHlink"/>
          </a:solidFill>
          <a:ln w="6350" cap="flat" cmpd="sng" algn="ctr">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chemeClr val="accent1">
                    <a:lumMod val="50000"/>
                  </a:schemeClr>
                </a:solidFill>
                <a:effectLst/>
                <a:latin typeface="Arial" pitchFamily="34" charset="0"/>
                <a:ea typeface="+mj-ea"/>
              </a:rPr>
              <a:t>Admin Login</a:t>
            </a:r>
            <a:endParaRPr kumimoji="0" lang="en-IN" sz="1400" b="0" i="0" u="none" strike="noStrike" cap="none" normalizeH="0" baseline="0" dirty="0">
              <a:ln>
                <a:noFill/>
              </a:ln>
              <a:solidFill>
                <a:schemeClr val="accent1">
                  <a:lumMod val="50000"/>
                </a:schemeClr>
              </a:solidFill>
              <a:effectLst/>
              <a:latin typeface="Arial" pitchFamily="34" charset="0"/>
              <a:ea typeface="+mj-ea"/>
            </a:endParaRPr>
          </a:p>
        </p:txBody>
      </p:sp>
      <p:cxnSp>
        <p:nvCxnSpPr>
          <p:cNvPr id="7" name="Straight Arrow Connector 6">
            <a:extLst>
              <a:ext uri="{FF2B5EF4-FFF2-40B4-BE49-F238E27FC236}">
                <a16:creationId xmlns:a16="http://schemas.microsoft.com/office/drawing/2014/main" id="{2178AFD4-29B8-4FD5-86BA-053BD93790A5}"/>
              </a:ext>
            </a:extLst>
          </p:cNvPr>
          <p:cNvCxnSpPr>
            <a:stCxn id="5" idx="4"/>
          </p:cNvCxnSpPr>
          <p:nvPr/>
        </p:nvCxnSpPr>
        <p:spPr bwMode="auto">
          <a:xfrm>
            <a:off x="1828803" y="1814417"/>
            <a:ext cx="0" cy="283028"/>
          </a:xfrm>
          <a:prstGeom prst="straightConnector1">
            <a:avLst/>
          </a:prstGeom>
          <a:solidFill>
            <a:schemeClr val="folHlink"/>
          </a:solidFill>
          <a:ln w="6350" cap="flat" cmpd="sng" algn="ctr">
            <a:solidFill>
              <a:schemeClr val="tx2"/>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9" name="Rectangle 8">
            <a:extLst>
              <a:ext uri="{FF2B5EF4-FFF2-40B4-BE49-F238E27FC236}">
                <a16:creationId xmlns:a16="http://schemas.microsoft.com/office/drawing/2014/main" id="{156E81AB-77EC-410B-801F-DA5561041A4E}"/>
              </a:ext>
            </a:extLst>
          </p:cNvPr>
          <p:cNvSpPr/>
          <p:nvPr/>
        </p:nvSpPr>
        <p:spPr bwMode="auto">
          <a:xfrm>
            <a:off x="762009" y="2117272"/>
            <a:ext cx="2264208" cy="1211812"/>
          </a:xfrm>
          <a:prstGeom prst="rect">
            <a:avLst/>
          </a:prstGeom>
          <a:solidFill>
            <a:schemeClr val="folHlink"/>
          </a:solidFill>
          <a:ln w="6350" cap="flat" cmpd="sng" algn="ctr">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chemeClr val="accent1">
                    <a:lumMod val="50000"/>
                  </a:schemeClr>
                </a:solidFill>
                <a:effectLst/>
                <a:latin typeface="Arial" pitchFamily="34" charset="0"/>
                <a:ea typeface="+mj-ea"/>
              </a:rPr>
              <a:t>Add flight</a:t>
            </a:r>
          </a:p>
          <a:p>
            <a:pPr marL="0" marR="0" indent="0" algn="ctr" defTabSz="914400" rtl="0" eaLnBrk="1" fontAlgn="base" latinLnBrk="0" hangingPunct="1">
              <a:lnSpc>
                <a:spcPct val="100000"/>
              </a:lnSpc>
              <a:spcBef>
                <a:spcPct val="0"/>
              </a:spcBef>
              <a:spcAft>
                <a:spcPct val="0"/>
              </a:spcAft>
              <a:buClrTx/>
              <a:buSzTx/>
              <a:buFontTx/>
              <a:buNone/>
              <a:tabLst/>
            </a:pPr>
            <a:r>
              <a:rPr lang="en-US" sz="1400" dirty="0">
                <a:solidFill>
                  <a:schemeClr val="accent1">
                    <a:lumMod val="50000"/>
                  </a:schemeClr>
                </a:solidFill>
                <a:ea typeface="+mj-ea"/>
              </a:rPr>
              <a:t>Add route</a:t>
            </a:r>
          </a:p>
          <a:p>
            <a:pPr marL="0" marR="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chemeClr val="accent1">
                    <a:lumMod val="50000"/>
                  </a:schemeClr>
                </a:solidFill>
                <a:effectLst/>
                <a:latin typeface="Arial" pitchFamily="34" charset="0"/>
                <a:ea typeface="+mj-ea"/>
              </a:rPr>
              <a:t>View Users</a:t>
            </a:r>
          </a:p>
          <a:p>
            <a:pPr marL="0" marR="0" indent="0" algn="ctr" defTabSz="914400" rtl="0" eaLnBrk="1" fontAlgn="base" latinLnBrk="0" hangingPunct="1">
              <a:lnSpc>
                <a:spcPct val="100000"/>
              </a:lnSpc>
              <a:spcBef>
                <a:spcPct val="0"/>
              </a:spcBef>
              <a:spcAft>
                <a:spcPct val="0"/>
              </a:spcAft>
              <a:buClrTx/>
              <a:buSzTx/>
              <a:buFontTx/>
              <a:buNone/>
              <a:tabLst/>
            </a:pPr>
            <a:r>
              <a:rPr lang="en-US" sz="1400" dirty="0">
                <a:solidFill>
                  <a:schemeClr val="accent1">
                    <a:lumMod val="50000"/>
                  </a:schemeClr>
                </a:solidFill>
                <a:ea typeface="+mj-ea"/>
              </a:rPr>
              <a:t>View flights</a:t>
            </a:r>
          </a:p>
          <a:p>
            <a:pPr marL="0" marR="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chemeClr val="accent1">
                    <a:lumMod val="50000"/>
                  </a:schemeClr>
                </a:solidFill>
                <a:effectLst/>
                <a:latin typeface="Arial" pitchFamily="34" charset="0"/>
                <a:ea typeface="+mj-ea"/>
              </a:rPr>
              <a:t>Delete flights</a:t>
            </a:r>
            <a:endParaRPr kumimoji="0" lang="en-IN" sz="1400" b="0" i="0" u="none" strike="noStrike" cap="none" normalizeH="0" baseline="0" dirty="0">
              <a:ln>
                <a:noFill/>
              </a:ln>
              <a:solidFill>
                <a:schemeClr val="accent1">
                  <a:lumMod val="50000"/>
                </a:schemeClr>
              </a:solidFill>
              <a:effectLst/>
              <a:latin typeface="Arial" pitchFamily="34" charset="0"/>
              <a:ea typeface="+mj-ea"/>
            </a:endParaRPr>
          </a:p>
        </p:txBody>
      </p:sp>
      <p:cxnSp>
        <p:nvCxnSpPr>
          <p:cNvPr id="11" name="Straight Arrow Connector 10">
            <a:extLst>
              <a:ext uri="{FF2B5EF4-FFF2-40B4-BE49-F238E27FC236}">
                <a16:creationId xmlns:a16="http://schemas.microsoft.com/office/drawing/2014/main" id="{2E5DF18E-EB9D-40D2-A410-AACC8890FB35}"/>
              </a:ext>
            </a:extLst>
          </p:cNvPr>
          <p:cNvCxnSpPr/>
          <p:nvPr/>
        </p:nvCxnSpPr>
        <p:spPr bwMode="auto">
          <a:xfrm>
            <a:off x="1915886" y="3329084"/>
            <a:ext cx="0" cy="339402"/>
          </a:xfrm>
          <a:prstGeom prst="straightConnector1">
            <a:avLst/>
          </a:prstGeom>
          <a:solidFill>
            <a:schemeClr val="folHlink"/>
          </a:solidFill>
          <a:ln w="6350" cap="flat" cmpd="sng" algn="ctr">
            <a:solidFill>
              <a:schemeClr val="tx2"/>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 name="Oval 11">
            <a:extLst>
              <a:ext uri="{FF2B5EF4-FFF2-40B4-BE49-F238E27FC236}">
                <a16:creationId xmlns:a16="http://schemas.microsoft.com/office/drawing/2014/main" id="{6409E70A-6EB4-4112-8381-855A1BBF6EEA}"/>
              </a:ext>
            </a:extLst>
          </p:cNvPr>
          <p:cNvSpPr/>
          <p:nvPr/>
        </p:nvSpPr>
        <p:spPr bwMode="auto">
          <a:xfrm>
            <a:off x="1143001" y="3644158"/>
            <a:ext cx="1611080" cy="742785"/>
          </a:xfrm>
          <a:prstGeom prst="ellipse">
            <a:avLst/>
          </a:prstGeom>
          <a:solidFill>
            <a:schemeClr val="folHlink"/>
          </a:solidFill>
          <a:ln w="6350" cap="flat" cmpd="sng" algn="ctr">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chemeClr val="accent1">
                    <a:lumMod val="50000"/>
                  </a:schemeClr>
                </a:solidFill>
                <a:effectLst/>
                <a:latin typeface="Arial" pitchFamily="34" charset="0"/>
                <a:ea typeface="+mj-ea"/>
              </a:rPr>
              <a:t>Admin Logout</a:t>
            </a:r>
            <a:endParaRPr kumimoji="0" lang="en-IN" sz="1400" b="0" i="0" u="none" strike="noStrike" cap="none" normalizeH="0" baseline="0" dirty="0">
              <a:ln>
                <a:noFill/>
              </a:ln>
              <a:solidFill>
                <a:schemeClr val="accent1">
                  <a:lumMod val="50000"/>
                </a:schemeClr>
              </a:solidFill>
              <a:effectLst/>
              <a:latin typeface="Arial" pitchFamily="34" charset="0"/>
              <a:ea typeface="+mj-ea"/>
            </a:endParaRPr>
          </a:p>
        </p:txBody>
      </p:sp>
      <p:sp>
        <p:nvSpPr>
          <p:cNvPr id="13" name="Oval 12">
            <a:extLst>
              <a:ext uri="{FF2B5EF4-FFF2-40B4-BE49-F238E27FC236}">
                <a16:creationId xmlns:a16="http://schemas.microsoft.com/office/drawing/2014/main" id="{B99248BC-B5E9-4893-8FDD-17994831D050}"/>
              </a:ext>
            </a:extLst>
          </p:cNvPr>
          <p:cNvSpPr/>
          <p:nvPr/>
        </p:nvSpPr>
        <p:spPr bwMode="auto">
          <a:xfrm>
            <a:off x="6596742" y="625148"/>
            <a:ext cx="587829" cy="210719"/>
          </a:xfrm>
          <a:prstGeom prst="ellipse">
            <a:avLst/>
          </a:prstGeom>
          <a:solidFill>
            <a:schemeClr val="folHlink"/>
          </a:solidFill>
          <a:ln w="6350" cap="flat" cmpd="sng" algn="ctr">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chemeClr val="accent1">
                    <a:lumMod val="50000"/>
                  </a:schemeClr>
                </a:solidFill>
                <a:effectLst/>
                <a:latin typeface="Arial" pitchFamily="34" charset="0"/>
                <a:ea typeface="+mj-ea"/>
              </a:rPr>
              <a:t>User</a:t>
            </a:r>
            <a:endParaRPr kumimoji="0" lang="en-IN" sz="1400" b="0" i="0" u="none" strike="noStrike" cap="none" normalizeH="0" baseline="0" dirty="0">
              <a:ln>
                <a:noFill/>
              </a:ln>
              <a:solidFill>
                <a:schemeClr val="accent1">
                  <a:lumMod val="50000"/>
                </a:schemeClr>
              </a:solidFill>
              <a:effectLst/>
              <a:latin typeface="Arial" pitchFamily="34" charset="0"/>
              <a:ea typeface="+mj-ea"/>
            </a:endParaRPr>
          </a:p>
        </p:txBody>
      </p:sp>
      <p:cxnSp>
        <p:nvCxnSpPr>
          <p:cNvPr id="17" name="Straight Arrow Connector 16">
            <a:extLst>
              <a:ext uri="{FF2B5EF4-FFF2-40B4-BE49-F238E27FC236}">
                <a16:creationId xmlns:a16="http://schemas.microsoft.com/office/drawing/2014/main" id="{26946F5F-E67A-41AC-A1C3-174130C1E9B9}"/>
              </a:ext>
            </a:extLst>
          </p:cNvPr>
          <p:cNvCxnSpPr/>
          <p:nvPr/>
        </p:nvCxnSpPr>
        <p:spPr bwMode="auto">
          <a:xfrm>
            <a:off x="7010400" y="1115229"/>
            <a:ext cx="0" cy="129632"/>
          </a:xfrm>
          <a:prstGeom prst="straightConnector1">
            <a:avLst/>
          </a:prstGeom>
          <a:solidFill>
            <a:schemeClr val="folHlink"/>
          </a:solidFill>
          <a:ln w="6350" cap="flat" cmpd="sng" algn="ctr">
            <a:solidFill>
              <a:schemeClr val="tx2"/>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 name="Oval 17">
            <a:extLst>
              <a:ext uri="{FF2B5EF4-FFF2-40B4-BE49-F238E27FC236}">
                <a16:creationId xmlns:a16="http://schemas.microsoft.com/office/drawing/2014/main" id="{EB0C2523-6C21-477F-A38E-4538F85AD8D1}"/>
              </a:ext>
            </a:extLst>
          </p:cNvPr>
          <p:cNvSpPr/>
          <p:nvPr/>
        </p:nvSpPr>
        <p:spPr bwMode="auto">
          <a:xfrm>
            <a:off x="6251866" y="970663"/>
            <a:ext cx="1295392" cy="384721"/>
          </a:xfrm>
          <a:prstGeom prst="ellipse">
            <a:avLst/>
          </a:prstGeom>
          <a:solidFill>
            <a:schemeClr val="folHlink"/>
          </a:solidFill>
          <a:ln w="6350" cap="flat" cmpd="sng" algn="ctr">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chemeClr val="accent1">
                    <a:lumMod val="50000"/>
                  </a:schemeClr>
                </a:solidFill>
                <a:effectLst/>
                <a:latin typeface="Arial" pitchFamily="34" charset="0"/>
                <a:ea typeface="+mj-ea"/>
              </a:rPr>
              <a:t>Search flights</a:t>
            </a:r>
            <a:endParaRPr kumimoji="0" lang="en-IN" sz="1400" b="0" i="0" u="none" strike="noStrike" cap="none" normalizeH="0" baseline="0" dirty="0">
              <a:ln>
                <a:noFill/>
              </a:ln>
              <a:solidFill>
                <a:schemeClr val="accent1">
                  <a:lumMod val="50000"/>
                </a:schemeClr>
              </a:solidFill>
              <a:effectLst/>
              <a:latin typeface="Arial" pitchFamily="34" charset="0"/>
              <a:ea typeface="+mj-ea"/>
            </a:endParaRPr>
          </a:p>
        </p:txBody>
      </p:sp>
      <p:cxnSp>
        <p:nvCxnSpPr>
          <p:cNvPr id="22" name="Straight Arrow Connector 21">
            <a:extLst>
              <a:ext uri="{FF2B5EF4-FFF2-40B4-BE49-F238E27FC236}">
                <a16:creationId xmlns:a16="http://schemas.microsoft.com/office/drawing/2014/main" id="{C6AE2483-6BD3-46B3-A0ED-FBD286199F61}"/>
              </a:ext>
            </a:extLst>
          </p:cNvPr>
          <p:cNvCxnSpPr/>
          <p:nvPr/>
        </p:nvCxnSpPr>
        <p:spPr bwMode="auto">
          <a:xfrm>
            <a:off x="6899562" y="1346553"/>
            <a:ext cx="0" cy="206606"/>
          </a:xfrm>
          <a:prstGeom prst="straightConnector1">
            <a:avLst/>
          </a:prstGeom>
          <a:solidFill>
            <a:schemeClr val="folHlink"/>
          </a:solidFill>
          <a:ln w="6350" cap="flat" cmpd="sng" algn="ctr">
            <a:solidFill>
              <a:schemeClr val="tx2"/>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3" name="Rectangle 22">
            <a:extLst>
              <a:ext uri="{FF2B5EF4-FFF2-40B4-BE49-F238E27FC236}">
                <a16:creationId xmlns:a16="http://schemas.microsoft.com/office/drawing/2014/main" id="{9CF8E463-5A49-451D-AD49-7A22C41043AD}"/>
              </a:ext>
            </a:extLst>
          </p:cNvPr>
          <p:cNvSpPr/>
          <p:nvPr/>
        </p:nvSpPr>
        <p:spPr bwMode="auto">
          <a:xfrm rot="19090856">
            <a:off x="6602593" y="1664883"/>
            <a:ext cx="593938" cy="637129"/>
          </a:xfrm>
          <a:prstGeom prst="rect">
            <a:avLst/>
          </a:prstGeom>
          <a:solidFill>
            <a:schemeClr val="folHlink"/>
          </a:solidFill>
          <a:ln w="6350" cap="flat" cmpd="sng" algn="ctr">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chemeClr val="accent1">
                    <a:lumMod val="50000"/>
                  </a:schemeClr>
                </a:solidFill>
                <a:effectLst/>
                <a:latin typeface="Arial" pitchFamily="34" charset="0"/>
                <a:ea typeface="+mj-ea"/>
              </a:rPr>
              <a:t>Flight </a:t>
            </a:r>
          </a:p>
          <a:p>
            <a:pPr marL="0" marR="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chemeClr val="accent1">
                    <a:lumMod val="50000"/>
                  </a:schemeClr>
                </a:solidFill>
                <a:effectLst/>
                <a:latin typeface="Arial" pitchFamily="34" charset="0"/>
                <a:ea typeface="+mj-ea"/>
              </a:rPr>
              <a:t>exists?</a:t>
            </a:r>
            <a:endParaRPr kumimoji="0" lang="en-IN" sz="1400" b="0" i="0" u="none" strike="noStrike" cap="none" normalizeH="0" baseline="0" dirty="0">
              <a:ln>
                <a:noFill/>
              </a:ln>
              <a:solidFill>
                <a:schemeClr val="accent1">
                  <a:lumMod val="50000"/>
                </a:schemeClr>
              </a:solidFill>
              <a:effectLst/>
              <a:latin typeface="Arial" pitchFamily="34" charset="0"/>
              <a:ea typeface="+mj-ea"/>
            </a:endParaRPr>
          </a:p>
        </p:txBody>
      </p:sp>
      <p:cxnSp>
        <p:nvCxnSpPr>
          <p:cNvPr id="25" name="Straight Arrow Connector 24">
            <a:extLst>
              <a:ext uri="{FF2B5EF4-FFF2-40B4-BE49-F238E27FC236}">
                <a16:creationId xmlns:a16="http://schemas.microsoft.com/office/drawing/2014/main" id="{03A27582-EE33-4D66-8289-349D1E83811B}"/>
              </a:ext>
            </a:extLst>
          </p:cNvPr>
          <p:cNvCxnSpPr>
            <a:stCxn id="13" idx="4"/>
            <a:endCxn id="18" idx="0"/>
          </p:cNvCxnSpPr>
          <p:nvPr/>
        </p:nvCxnSpPr>
        <p:spPr bwMode="auto">
          <a:xfrm>
            <a:off x="6890657" y="835867"/>
            <a:ext cx="8905" cy="134796"/>
          </a:xfrm>
          <a:prstGeom prst="straightConnector1">
            <a:avLst/>
          </a:prstGeom>
          <a:solidFill>
            <a:schemeClr val="folHlink"/>
          </a:solidFill>
          <a:ln w="6350" cap="flat" cmpd="sng" algn="ctr">
            <a:solidFill>
              <a:schemeClr val="tx2"/>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 name="Connector: Elbow 28">
            <a:extLst>
              <a:ext uri="{FF2B5EF4-FFF2-40B4-BE49-F238E27FC236}">
                <a16:creationId xmlns:a16="http://schemas.microsoft.com/office/drawing/2014/main" id="{3B14C3CA-B9BD-4352-B259-16B83AFC76A4}"/>
              </a:ext>
            </a:extLst>
          </p:cNvPr>
          <p:cNvCxnSpPr/>
          <p:nvPr/>
        </p:nvCxnSpPr>
        <p:spPr bwMode="auto">
          <a:xfrm rot="16200000" flipV="1">
            <a:off x="5970106" y="1452493"/>
            <a:ext cx="792907" cy="213966"/>
          </a:xfrm>
          <a:prstGeom prst="bentConnector4">
            <a:avLst>
              <a:gd name="adj1" fmla="val 37870"/>
              <a:gd name="adj2" fmla="val 206839"/>
            </a:avLst>
          </a:prstGeom>
          <a:solidFill>
            <a:schemeClr val="folHlink"/>
          </a:solidFill>
          <a:ln w="6350" cap="flat" cmpd="sng" algn="ctr">
            <a:solidFill>
              <a:schemeClr val="tx2"/>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1" name="TextBox 30">
            <a:extLst>
              <a:ext uri="{FF2B5EF4-FFF2-40B4-BE49-F238E27FC236}">
                <a16:creationId xmlns:a16="http://schemas.microsoft.com/office/drawing/2014/main" id="{E4CE1973-6825-4185-B29D-F0872003A368}"/>
              </a:ext>
            </a:extLst>
          </p:cNvPr>
          <p:cNvSpPr txBox="1"/>
          <p:nvPr/>
        </p:nvSpPr>
        <p:spPr>
          <a:xfrm>
            <a:off x="5618846" y="1273841"/>
            <a:ext cx="429422" cy="276999"/>
          </a:xfrm>
          <a:prstGeom prst="rect">
            <a:avLst/>
          </a:prstGeom>
          <a:noFill/>
        </p:spPr>
        <p:txBody>
          <a:bodyPr wrap="square" rtlCol="0">
            <a:spAutoFit/>
          </a:bodyPr>
          <a:lstStyle/>
          <a:p>
            <a:r>
              <a:rPr lang="en-US" baseline="0" dirty="0">
                <a:ea typeface="+mj-ea"/>
              </a:rPr>
              <a:t>no</a:t>
            </a:r>
            <a:endParaRPr lang="en-IN" baseline="0" dirty="0">
              <a:ea typeface="+mj-ea"/>
            </a:endParaRPr>
          </a:p>
        </p:txBody>
      </p:sp>
      <p:cxnSp>
        <p:nvCxnSpPr>
          <p:cNvPr id="33" name="Straight Arrow Connector 32">
            <a:extLst>
              <a:ext uri="{FF2B5EF4-FFF2-40B4-BE49-F238E27FC236}">
                <a16:creationId xmlns:a16="http://schemas.microsoft.com/office/drawing/2014/main" id="{3EA4A78A-CFB9-4B3F-8814-66CC3245FCF1}"/>
              </a:ext>
            </a:extLst>
          </p:cNvPr>
          <p:cNvCxnSpPr/>
          <p:nvPr/>
        </p:nvCxnSpPr>
        <p:spPr bwMode="auto">
          <a:xfrm>
            <a:off x="6890656" y="2418873"/>
            <a:ext cx="0" cy="180646"/>
          </a:xfrm>
          <a:prstGeom prst="straightConnector1">
            <a:avLst/>
          </a:prstGeom>
          <a:solidFill>
            <a:schemeClr val="folHlink"/>
          </a:solidFill>
          <a:ln w="6350" cap="flat" cmpd="sng" algn="ctr">
            <a:solidFill>
              <a:schemeClr val="tx2"/>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4" name="TextBox 33">
            <a:extLst>
              <a:ext uri="{FF2B5EF4-FFF2-40B4-BE49-F238E27FC236}">
                <a16:creationId xmlns:a16="http://schemas.microsoft.com/office/drawing/2014/main" id="{0284F31D-3384-4176-AB4A-C43E171B203F}"/>
              </a:ext>
            </a:extLst>
          </p:cNvPr>
          <p:cNvSpPr txBox="1"/>
          <p:nvPr/>
        </p:nvSpPr>
        <p:spPr>
          <a:xfrm>
            <a:off x="6890656" y="2341026"/>
            <a:ext cx="442636" cy="276999"/>
          </a:xfrm>
          <a:prstGeom prst="rect">
            <a:avLst/>
          </a:prstGeom>
          <a:noFill/>
        </p:spPr>
        <p:txBody>
          <a:bodyPr wrap="square" rtlCol="0">
            <a:spAutoFit/>
          </a:bodyPr>
          <a:lstStyle/>
          <a:p>
            <a:r>
              <a:rPr lang="en-US" baseline="0" dirty="0">
                <a:ea typeface="+mj-ea"/>
              </a:rPr>
              <a:t>yes</a:t>
            </a:r>
            <a:endParaRPr lang="en-IN" baseline="0" dirty="0">
              <a:ea typeface="+mj-ea"/>
            </a:endParaRPr>
          </a:p>
        </p:txBody>
      </p:sp>
      <p:sp>
        <p:nvSpPr>
          <p:cNvPr id="35" name="Oval 34">
            <a:extLst>
              <a:ext uri="{FF2B5EF4-FFF2-40B4-BE49-F238E27FC236}">
                <a16:creationId xmlns:a16="http://schemas.microsoft.com/office/drawing/2014/main" id="{2D3A5BB6-1325-4584-9155-2D812B5F6DC7}"/>
              </a:ext>
            </a:extLst>
          </p:cNvPr>
          <p:cNvSpPr/>
          <p:nvPr/>
        </p:nvSpPr>
        <p:spPr bwMode="auto">
          <a:xfrm>
            <a:off x="6117785" y="2597782"/>
            <a:ext cx="1665501" cy="276999"/>
          </a:xfrm>
          <a:prstGeom prst="ellipse">
            <a:avLst/>
          </a:prstGeom>
          <a:solidFill>
            <a:schemeClr val="folHlink"/>
          </a:solidFill>
          <a:ln w="6350" cap="flat" cmpd="sng" algn="ctr">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chemeClr val="accent1">
                    <a:lumMod val="50000"/>
                  </a:schemeClr>
                </a:solidFill>
                <a:effectLst/>
                <a:latin typeface="Arial" pitchFamily="34" charset="0"/>
                <a:ea typeface="+mj-ea"/>
              </a:rPr>
              <a:t>Login/Register</a:t>
            </a:r>
            <a:endParaRPr kumimoji="0" lang="en-IN" sz="1400" b="0" i="0" u="none" strike="noStrike" cap="none" normalizeH="0" baseline="0" dirty="0">
              <a:ln>
                <a:noFill/>
              </a:ln>
              <a:solidFill>
                <a:schemeClr val="accent1">
                  <a:lumMod val="50000"/>
                </a:schemeClr>
              </a:solidFill>
              <a:effectLst/>
              <a:latin typeface="Arial" pitchFamily="34" charset="0"/>
              <a:ea typeface="+mj-ea"/>
            </a:endParaRPr>
          </a:p>
        </p:txBody>
      </p:sp>
      <p:cxnSp>
        <p:nvCxnSpPr>
          <p:cNvPr id="37" name="Straight Arrow Connector 36">
            <a:extLst>
              <a:ext uri="{FF2B5EF4-FFF2-40B4-BE49-F238E27FC236}">
                <a16:creationId xmlns:a16="http://schemas.microsoft.com/office/drawing/2014/main" id="{D9DD5FEB-428E-44D0-8B96-FDB8F0E763E2}"/>
              </a:ext>
            </a:extLst>
          </p:cNvPr>
          <p:cNvCxnSpPr/>
          <p:nvPr/>
        </p:nvCxnSpPr>
        <p:spPr bwMode="auto">
          <a:xfrm>
            <a:off x="6899562" y="2780895"/>
            <a:ext cx="0" cy="276999"/>
          </a:xfrm>
          <a:prstGeom prst="straightConnector1">
            <a:avLst/>
          </a:prstGeom>
          <a:solidFill>
            <a:schemeClr val="folHlink"/>
          </a:solidFill>
          <a:ln w="6350" cap="flat" cmpd="sng" algn="ctr">
            <a:solidFill>
              <a:schemeClr val="tx2"/>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8" name="Oval 37">
            <a:extLst>
              <a:ext uri="{FF2B5EF4-FFF2-40B4-BE49-F238E27FC236}">
                <a16:creationId xmlns:a16="http://schemas.microsoft.com/office/drawing/2014/main" id="{53CF29F1-05FF-470A-ADA6-0836C93A0CC1}"/>
              </a:ext>
            </a:extLst>
          </p:cNvPr>
          <p:cNvSpPr/>
          <p:nvPr/>
        </p:nvSpPr>
        <p:spPr bwMode="auto">
          <a:xfrm>
            <a:off x="6259587" y="3030165"/>
            <a:ext cx="1287671" cy="384721"/>
          </a:xfrm>
          <a:prstGeom prst="ellipse">
            <a:avLst/>
          </a:prstGeom>
          <a:solidFill>
            <a:schemeClr val="folHlink"/>
          </a:solidFill>
          <a:ln w="6350" cap="flat" cmpd="sng" algn="ctr">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chemeClr val="accent1">
                    <a:lumMod val="50000"/>
                  </a:schemeClr>
                </a:solidFill>
                <a:effectLst/>
                <a:latin typeface="Arial" pitchFamily="34" charset="0"/>
                <a:ea typeface="+mj-ea"/>
              </a:rPr>
              <a:t>Book Flight</a:t>
            </a:r>
            <a:endParaRPr kumimoji="0" lang="en-IN" sz="1400" b="0" i="0" u="none" strike="noStrike" cap="none" normalizeH="0" baseline="0" dirty="0">
              <a:ln>
                <a:noFill/>
              </a:ln>
              <a:solidFill>
                <a:schemeClr val="accent1">
                  <a:lumMod val="50000"/>
                </a:schemeClr>
              </a:solidFill>
              <a:effectLst/>
              <a:latin typeface="Arial" pitchFamily="34" charset="0"/>
              <a:ea typeface="+mj-ea"/>
            </a:endParaRPr>
          </a:p>
        </p:txBody>
      </p:sp>
      <p:cxnSp>
        <p:nvCxnSpPr>
          <p:cNvPr id="41" name="Straight Arrow Connector 40">
            <a:extLst>
              <a:ext uri="{FF2B5EF4-FFF2-40B4-BE49-F238E27FC236}">
                <a16:creationId xmlns:a16="http://schemas.microsoft.com/office/drawing/2014/main" id="{46FE0501-7F79-43C1-9732-47EBD9DAE5ED}"/>
              </a:ext>
            </a:extLst>
          </p:cNvPr>
          <p:cNvCxnSpPr>
            <a:stCxn id="38" idx="4"/>
          </p:cNvCxnSpPr>
          <p:nvPr/>
        </p:nvCxnSpPr>
        <p:spPr bwMode="auto">
          <a:xfrm flipH="1">
            <a:off x="6899562" y="3414886"/>
            <a:ext cx="3861" cy="229272"/>
          </a:xfrm>
          <a:prstGeom prst="straightConnector1">
            <a:avLst/>
          </a:prstGeom>
          <a:solidFill>
            <a:schemeClr val="folHlink"/>
          </a:solidFill>
          <a:ln w="6350" cap="flat" cmpd="sng" algn="ctr">
            <a:solidFill>
              <a:schemeClr val="tx2"/>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2" name="Oval 41">
            <a:extLst>
              <a:ext uri="{FF2B5EF4-FFF2-40B4-BE49-F238E27FC236}">
                <a16:creationId xmlns:a16="http://schemas.microsoft.com/office/drawing/2014/main" id="{CDCECB07-EBD9-4195-ACFC-41D762D8D7E3}"/>
              </a:ext>
            </a:extLst>
          </p:cNvPr>
          <p:cNvSpPr/>
          <p:nvPr/>
        </p:nvSpPr>
        <p:spPr bwMode="auto">
          <a:xfrm>
            <a:off x="6259577" y="3644158"/>
            <a:ext cx="1287682" cy="304858"/>
          </a:xfrm>
          <a:prstGeom prst="ellipse">
            <a:avLst/>
          </a:prstGeom>
          <a:solidFill>
            <a:schemeClr val="folHlink"/>
          </a:solidFill>
          <a:ln w="6350" cap="flat" cmpd="sng" algn="ctr">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chemeClr val="accent1">
                    <a:lumMod val="50000"/>
                  </a:schemeClr>
                </a:solidFill>
                <a:effectLst/>
                <a:latin typeface="Arial" pitchFamily="34" charset="0"/>
                <a:ea typeface="+mj-ea"/>
              </a:rPr>
              <a:t>Payment</a:t>
            </a:r>
            <a:endParaRPr kumimoji="0" lang="en-IN" sz="1400" b="0" i="0" u="none" strike="noStrike" cap="none" normalizeH="0" baseline="0" dirty="0">
              <a:ln>
                <a:noFill/>
              </a:ln>
              <a:solidFill>
                <a:schemeClr val="accent1">
                  <a:lumMod val="50000"/>
                </a:schemeClr>
              </a:solidFill>
              <a:effectLst/>
              <a:latin typeface="Arial" pitchFamily="34" charset="0"/>
              <a:ea typeface="+mj-ea"/>
            </a:endParaRPr>
          </a:p>
        </p:txBody>
      </p:sp>
      <p:cxnSp>
        <p:nvCxnSpPr>
          <p:cNvPr id="44" name="Straight Arrow Connector 43">
            <a:extLst>
              <a:ext uri="{FF2B5EF4-FFF2-40B4-BE49-F238E27FC236}">
                <a16:creationId xmlns:a16="http://schemas.microsoft.com/office/drawing/2014/main" id="{F401EB25-AC84-4E45-BD22-0170E50AA265}"/>
              </a:ext>
            </a:extLst>
          </p:cNvPr>
          <p:cNvCxnSpPr/>
          <p:nvPr/>
        </p:nvCxnSpPr>
        <p:spPr bwMode="auto">
          <a:xfrm flipH="1">
            <a:off x="6890656" y="3980478"/>
            <a:ext cx="8906" cy="145208"/>
          </a:xfrm>
          <a:prstGeom prst="straightConnector1">
            <a:avLst/>
          </a:prstGeom>
          <a:solidFill>
            <a:schemeClr val="folHlink"/>
          </a:solidFill>
          <a:ln w="6350" cap="flat" cmpd="sng" algn="ctr">
            <a:solidFill>
              <a:schemeClr val="tx2"/>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5" name="Oval 44">
            <a:extLst>
              <a:ext uri="{FF2B5EF4-FFF2-40B4-BE49-F238E27FC236}">
                <a16:creationId xmlns:a16="http://schemas.microsoft.com/office/drawing/2014/main" id="{E25A3DE6-6E64-4A80-9349-383E67098611}"/>
              </a:ext>
            </a:extLst>
          </p:cNvPr>
          <p:cNvSpPr/>
          <p:nvPr/>
        </p:nvSpPr>
        <p:spPr bwMode="auto">
          <a:xfrm>
            <a:off x="6473543" y="4125686"/>
            <a:ext cx="859749" cy="304858"/>
          </a:xfrm>
          <a:prstGeom prst="ellipse">
            <a:avLst/>
          </a:prstGeom>
          <a:solidFill>
            <a:schemeClr val="folHlink"/>
          </a:solidFill>
          <a:ln w="6350" cap="flat" cmpd="sng" algn="ctr">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chemeClr val="accent1">
                    <a:lumMod val="50000"/>
                  </a:schemeClr>
                </a:solidFill>
                <a:effectLst/>
                <a:latin typeface="Arial" pitchFamily="34" charset="0"/>
                <a:ea typeface="+mj-ea"/>
              </a:rPr>
              <a:t>Cancel</a:t>
            </a:r>
            <a:endParaRPr kumimoji="0" lang="en-IN" sz="1400" b="0" i="0" u="none" strike="noStrike" cap="none" normalizeH="0" baseline="0" dirty="0">
              <a:ln>
                <a:noFill/>
              </a:ln>
              <a:solidFill>
                <a:schemeClr val="accent1">
                  <a:lumMod val="50000"/>
                </a:schemeClr>
              </a:solidFill>
              <a:effectLst/>
              <a:latin typeface="Arial" pitchFamily="34" charset="0"/>
              <a:ea typeface="+mj-ea"/>
            </a:endParaRPr>
          </a:p>
        </p:txBody>
      </p:sp>
    </p:spTree>
    <p:extLst>
      <p:ext uri="{BB962C8B-B14F-4D97-AF65-F5344CB8AC3E}">
        <p14:creationId xmlns:p14="http://schemas.microsoft.com/office/powerpoint/2010/main" val="8699935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F99A718-FB75-488B-BF21-00A821FC2EB5}"/>
              </a:ext>
            </a:extLst>
          </p:cNvPr>
          <p:cNvSpPr>
            <a:spLocks noGrp="1"/>
          </p:cNvSpPr>
          <p:nvPr>
            <p:ph idx="1"/>
          </p:nvPr>
        </p:nvSpPr>
        <p:spPr>
          <a:xfrm>
            <a:off x="258189" y="940222"/>
            <a:ext cx="8615227" cy="4361121"/>
          </a:xfrm>
        </p:spPr>
        <p:txBody>
          <a:bodyPr/>
          <a:lstStyle/>
          <a:p>
            <a:r>
              <a:rPr lang="en-IN" dirty="0"/>
              <a:t>Flight Search </a:t>
            </a:r>
          </a:p>
          <a:p>
            <a:r>
              <a:rPr lang="en-IN" dirty="0"/>
              <a:t>Registration</a:t>
            </a:r>
          </a:p>
          <a:p>
            <a:r>
              <a:rPr lang="en-IN" dirty="0"/>
              <a:t>Login</a:t>
            </a:r>
          </a:p>
          <a:p>
            <a:r>
              <a:rPr lang="en-IN" dirty="0"/>
              <a:t>Payment</a:t>
            </a:r>
          </a:p>
          <a:p>
            <a:r>
              <a:rPr lang="en-IN" dirty="0"/>
              <a:t>Cancellation</a:t>
            </a:r>
          </a:p>
          <a:p>
            <a:pPr marL="0" lvl="0" indent="0">
              <a:buNone/>
            </a:pPr>
            <a:endParaRPr lang="en-IN" dirty="0"/>
          </a:p>
          <a:p>
            <a:endParaRPr lang="en-IN" dirty="0"/>
          </a:p>
        </p:txBody>
      </p:sp>
      <p:sp>
        <p:nvSpPr>
          <p:cNvPr id="3" name="Title 2">
            <a:extLst>
              <a:ext uri="{FF2B5EF4-FFF2-40B4-BE49-F238E27FC236}">
                <a16:creationId xmlns:a16="http://schemas.microsoft.com/office/drawing/2014/main" id="{93034C86-396A-4B93-950A-0EABE88A7806}"/>
              </a:ext>
            </a:extLst>
          </p:cNvPr>
          <p:cNvSpPr>
            <a:spLocks noGrp="1"/>
          </p:cNvSpPr>
          <p:nvPr>
            <p:ph type="title"/>
          </p:nvPr>
        </p:nvSpPr>
        <p:spPr>
          <a:xfrm>
            <a:off x="269878" y="240427"/>
            <a:ext cx="8024283" cy="769441"/>
          </a:xfrm>
        </p:spPr>
        <p:txBody>
          <a:bodyPr/>
          <a:lstStyle/>
          <a:p>
            <a:r>
              <a:rPr lang="en-IN" dirty="0"/>
              <a:t>Mandatory Modules</a:t>
            </a:r>
            <a:br>
              <a:rPr lang="en-IN" dirty="0"/>
            </a:br>
            <a:endParaRPr lang="en-IN" dirty="0"/>
          </a:p>
        </p:txBody>
      </p:sp>
    </p:spTree>
    <p:extLst>
      <p:ext uri="{BB962C8B-B14F-4D97-AF65-F5344CB8AC3E}">
        <p14:creationId xmlns:p14="http://schemas.microsoft.com/office/powerpoint/2010/main" val="12433697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close up of a piece of paper&#10;&#10;Description automatically generated">
            <a:extLst>
              <a:ext uri="{FF2B5EF4-FFF2-40B4-BE49-F238E27FC236}">
                <a16:creationId xmlns:a16="http://schemas.microsoft.com/office/drawing/2014/main" id="{625C9E21-0C2E-46BF-9F24-17C75E4A0BE5}"/>
              </a:ext>
            </a:extLst>
          </p:cNvPr>
          <p:cNvPicPr>
            <a:picLocks noGrp="1" noChangeAspect="1"/>
          </p:cNvPicPr>
          <p:nvPr>
            <p:ph idx="1"/>
          </p:nvPr>
        </p:nvPicPr>
        <p:blipFill rotWithShape="1">
          <a:blip r:embed="rId2"/>
          <a:srcRect l="2237" t="4465" r="5272"/>
          <a:stretch/>
        </p:blipFill>
        <p:spPr>
          <a:xfrm>
            <a:off x="642257" y="805543"/>
            <a:ext cx="7651904" cy="3860120"/>
          </a:xfrm>
        </p:spPr>
      </p:pic>
      <p:sp>
        <p:nvSpPr>
          <p:cNvPr id="3" name="Title 2">
            <a:extLst>
              <a:ext uri="{FF2B5EF4-FFF2-40B4-BE49-F238E27FC236}">
                <a16:creationId xmlns:a16="http://schemas.microsoft.com/office/drawing/2014/main" id="{8DB09064-54B3-47EC-A60F-45A1272F8FEF}"/>
              </a:ext>
            </a:extLst>
          </p:cNvPr>
          <p:cNvSpPr>
            <a:spLocks noGrp="1"/>
          </p:cNvSpPr>
          <p:nvPr>
            <p:ph type="title"/>
          </p:nvPr>
        </p:nvSpPr>
        <p:spPr/>
        <p:txBody>
          <a:bodyPr/>
          <a:lstStyle/>
          <a:p>
            <a:r>
              <a:rPr lang="en-US" dirty="0"/>
              <a:t>Scrum Board</a:t>
            </a:r>
            <a:endParaRPr lang="en-IN" dirty="0"/>
          </a:p>
        </p:txBody>
      </p:sp>
    </p:spTree>
    <p:extLst>
      <p:ext uri="{BB962C8B-B14F-4D97-AF65-F5344CB8AC3E}">
        <p14:creationId xmlns:p14="http://schemas.microsoft.com/office/powerpoint/2010/main" val="39408946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screenshot of a computer&#10;&#10;Description automatically generated">
            <a:extLst>
              <a:ext uri="{FF2B5EF4-FFF2-40B4-BE49-F238E27FC236}">
                <a16:creationId xmlns:a16="http://schemas.microsoft.com/office/drawing/2014/main" id="{9C9ABA03-34B8-47CB-8D2F-F9626710759F}"/>
              </a:ext>
            </a:extLst>
          </p:cNvPr>
          <p:cNvPicPr>
            <a:picLocks noGrp="1" noChangeAspect="1"/>
          </p:cNvPicPr>
          <p:nvPr>
            <p:ph idx="1"/>
          </p:nvPr>
        </p:nvPicPr>
        <p:blipFill>
          <a:blip r:embed="rId3"/>
          <a:stretch>
            <a:fillRect/>
          </a:stretch>
        </p:blipFill>
        <p:spPr>
          <a:xfrm>
            <a:off x="343290" y="751114"/>
            <a:ext cx="8049595" cy="3914549"/>
          </a:xfrm>
        </p:spPr>
      </p:pic>
      <p:sp>
        <p:nvSpPr>
          <p:cNvPr id="3" name="Title 2">
            <a:extLst>
              <a:ext uri="{FF2B5EF4-FFF2-40B4-BE49-F238E27FC236}">
                <a16:creationId xmlns:a16="http://schemas.microsoft.com/office/drawing/2014/main" id="{8DC77E6E-3FB3-4DEF-A1DC-F9DF5DD7B147}"/>
              </a:ext>
            </a:extLst>
          </p:cNvPr>
          <p:cNvSpPr>
            <a:spLocks noGrp="1"/>
          </p:cNvSpPr>
          <p:nvPr>
            <p:ph type="title"/>
          </p:nvPr>
        </p:nvSpPr>
        <p:spPr/>
        <p:txBody>
          <a:bodyPr/>
          <a:lstStyle/>
          <a:p>
            <a:r>
              <a:rPr lang="en-US" dirty="0"/>
              <a:t>Search Flights</a:t>
            </a:r>
            <a:endParaRPr lang="en-IN" dirty="0"/>
          </a:p>
        </p:txBody>
      </p:sp>
    </p:spTree>
    <p:extLst>
      <p:ext uri="{BB962C8B-B14F-4D97-AF65-F5344CB8AC3E}">
        <p14:creationId xmlns:p14="http://schemas.microsoft.com/office/powerpoint/2010/main" val="4283586120"/>
      </p:ext>
    </p:extLst>
  </p:cSld>
  <p:clrMapOvr>
    <a:masterClrMapping/>
  </p:clrMapOvr>
</p:sld>
</file>

<file path=ppt/theme/theme1.xml><?xml version="1.0" encoding="utf-8"?>
<a:theme xmlns:a="http://schemas.openxmlformats.org/drawingml/2006/main" name="L&amp;T Infotech">
  <a:themeElements>
    <a:clrScheme name="L&amp;T">
      <a:dk1>
        <a:srgbClr val="7C7C7C"/>
      </a:dk1>
      <a:lt1>
        <a:srgbClr val="FEFDFD"/>
      </a:lt1>
      <a:dk2>
        <a:srgbClr val="B2B2B2"/>
      </a:dk2>
      <a:lt2>
        <a:srgbClr val="FEFDFD"/>
      </a:lt2>
      <a:accent1>
        <a:srgbClr val="124079"/>
      </a:accent1>
      <a:accent2>
        <a:srgbClr val="7C7C7C"/>
      </a:accent2>
      <a:accent3>
        <a:srgbClr val="FCC320"/>
      </a:accent3>
      <a:accent4>
        <a:srgbClr val="20BDBE"/>
      </a:accent4>
      <a:accent5>
        <a:srgbClr val="706952"/>
      </a:accent5>
      <a:accent6>
        <a:srgbClr val="1AB26C"/>
      </a:accent6>
      <a:hlink>
        <a:srgbClr val="939598"/>
      </a:hlink>
      <a:folHlink>
        <a:srgbClr val="BBBDC0"/>
      </a:folHlink>
    </a:clrScheme>
    <a:fontScheme name="ICG Fonts">
      <a:majorFont>
        <a:latin typeface="Arial"/>
        <a:ea typeface="STKaiti"/>
        <a:cs typeface=""/>
      </a:majorFont>
      <a:minorFont>
        <a:latin typeface="Arial"/>
        <a:ea typeface="STKait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folHlink"/>
        </a:solidFill>
        <a:ln w="6350" cap="flat" cmpd="sng" algn="ctr">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rtlCol="0"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sz="1400" b="0" i="0" u="none" strike="noStrike" cap="none" normalizeH="0" baseline="0" dirty="0" smtClean="0">
            <a:ln>
              <a:noFill/>
            </a:ln>
            <a:solidFill>
              <a:schemeClr val="tx1"/>
            </a:solidFill>
            <a:effectLst/>
            <a:latin typeface="Arial" pitchFamily="34" charset="0"/>
            <a:ea typeface="+mj-ea"/>
          </a:defRPr>
        </a:defPPr>
      </a:lstStyle>
    </a:spDef>
    <a:lnDef>
      <a:spPr bwMode="auto">
        <a:xfrm>
          <a:off x="0" y="0"/>
          <a:ext cx="1" cy="1"/>
        </a:xfrm>
        <a:custGeom>
          <a:avLst/>
          <a:gdLst/>
          <a:ahLst/>
          <a:cxnLst/>
          <a:rect l="0" t="0" r="0" b="0"/>
          <a:pathLst/>
        </a:custGeom>
        <a:solidFill>
          <a:schemeClr val="folHlink"/>
        </a:solidFill>
        <a:ln w="6350" cap="flat" cmpd="sng" algn="ctr">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400" b="0" i="0" u="none" strike="noStrike" cap="none" normalizeH="0" baseline="0" smtClean="0">
            <a:ln>
              <a:noFill/>
            </a:ln>
            <a:solidFill>
              <a:schemeClr val="tx1"/>
            </a:solidFill>
            <a:effectLst/>
            <a:latin typeface="Arial" pitchFamily="34" charset="0"/>
            <a:ea typeface="ヒラギノ角ゴ Pro W3" pitchFamily="124" charset="-128"/>
          </a:defRPr>
        </a:defPPr>
      </a:lstStyle>
    </a:lnDef>
    <a:txDef>
      <a:spPr>
        <a:noFill/>
      </a:spPr>
      <a:bodyPr wrap="none" rtlCol="0">
        <a:spAutoFit/>
      </a:bodyPr>
      <a:lstStyle>
        <a:defPPr>
          <a:defRPr baseline="0" dirty="0">
            <a:ea typeface="+mj-ea"/>
          </a:defRPr>
        </a:defPPr>
      </a:lstStyle>
    </a:txDef>
  </a:objectDefaults>
  <a:extraClrSchemeLst>
    <a:extraClrScheme>
      <a:clrScheme name="ICG_Pres (A4) 1">
        <a:dk1>
          <a:srgbClr val="53565A"/>
        </a:dk1>
        <a:lt1>
          <a:srgbClr val="FFFFFF"/>
        </a:lt1>
        <a:dk2>
          <a:srgbClr val="97999B"/>
        </a:dk2>
        <a:lt2>
          <a:srgbClr val="53565A"/>
        </a:lt2>
        <a:accent1>
          <a:srgbClr val="002D72"/>
        </a:accent1>
        <a:accent2>
          <a:srgbClr val="99ABC7"/>
        </a:accent2>
        <a:accent3>
          <a:srgbClr val="FFFFFF"/>
        </a:accent3>
        <a:accent4>
          <a:srgbClr val="46484C"/>
        </a:accent4>
        <a:accent5>
          <a:srgbClr val="AAADBC"/>
        </a:accent5>
        <a:accent6>
          <a:srgbClr val="8A9BB4"/>
        </a:accent6>
        <a:hlink>
          <a:srgbClr val="00BDF2"/>
        </a:hlink>
        <a:folHlink>
          <a:srgbClr val="99E4FA"/>
        </a:folHlink>
      </a:clrScheme>
      <a:clrMap bg1="lt1" tx1="dk1" bg2="lt2" tx2="dk2" accent1="accent1" accent2="accent2" accent3="accent3" accent4="accent4" accent5="accent5" accent6="accent6" hlink="hlink" folHlink="folHlink"/>
    </a:extraClrScheme>
  </a:extraClrSchemeLst>
  <a:custClrLst>
    <a:custClr name="Aqua">
      <a:srgbClr val="00B0B9"/>
    </a:custClr>
    <a:custClr name="Aqua Tint">
      <a:srgbClr val="99DFE3"/>
    </a:custClr>
    <a:custClr name="Goldenrod">
      <a:srgbClr val="C99700"/>
    </a:custClr>
    <a:custClr name="Goldenrod Tint">
      <a:srgbClr val="E9D599"/>
    </a:custClr>
    <a:custClr name="Forest">
      <a:srgbClr val="00843D"/>
    </a:custClr>
    <a:custClr name="Forest Tint">
      <a:srgbClr val="66B797"/>
    </a:custClr>
    <a:custClr name="Plum">
      <a:srgbClr val="890C58"/>
    </a:custClr>
    <a:custClr name="Plum Tint">
      <a:srgbClr val="B37A9F"/>
    </a:custClr>
    <a:custClr name="Olive">
      <a:srgbClr val="949300"/>
    </a:custClr>
    <a:custClr name="Olive Tint">
      <a:srgbClr val="D4D499"/>
    </a:custClr>
    <a:custClr name="Teal">
      <a:srgbClr val="007377"/>
    </a:custClr>
    <a:custClr name="Teal Tint">
      <a:srgbClr val="99C7C9"/>
    </a:custClr>
    <a:custClr name="Tangerine">
      <a:srgbClr val="ED8B00"/>
    </a:custClr>
    <a:custClr name="Tangerine Tint">
      <a:srgbClr val="F8D199"/>
    </a:custClr>
    <a:custClr name="Purple">
      <a:srgbClr val="6B3077"/>
    </a:custClr>
    <a:custClr name="Purple Tint">
      <a:srgbClr val="C4ACC9"/>
    </a:custClr>
    <a:custClr name="Green">
      <a:srgbClr val="84BD00"/>
    </a:custClr>
    <a:custClr name="Green Tint">
      <a:srgbClr val="CEE599"/>
    </a:custClr>
    <a:custClr name="White">
      <a:srgbClr val="FFFFFF"/>
    </a:custClr>
    <a:custClr name="White">
      <a:srgbClr val="FFFFFF"/>
    </a:custClr>
    <a:custClr name="Burnt Orange">
      <a:srgbClr val="CB6015"/>
    </a:custClr>
    <a:custClr name="Citi Cyan Tint (20%)">
      <a:srgbClr val="CCF2FC"/>
    </a:custClr>
    <a:custClr name="Citi Light Gray Tint(20%)">
      <a:srgbClr val="EAEBEB"/>
    </a:custClr>
  </a:custClr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0F8E8959049E8428369959651C7B244" ma:contentTypeVersion="1" ma:contentTypeDescription="Create a new document." ma:contentTypeScope="" ma:versionID="a3dfc01f428c3fcbfdafd221a376b9de">
  <xsd:schema xmlns:xsd="http://www.w3.org/2001/XMLSchema" xmlns:p="http://schemas.microsoft.com/office/2006/metadata/properties" xmlns:ns2="71bf3f0a-df54-467d-89c2-87f8d534ba77" targetNamespace="http://schemas.microsoft.com/office/2006/metadata/properties" ma:root="true" ma:fieldsID="96a372070048e73f7666a0524ec77300" ns2:_="">
    <xsd:import namespace="71bf3f0a-df54-467d-89c2-87f8d534ba77"/>
    <xsd:element name="properties">
      <xsd:complexType>
        <xsd:sequence>
          <xsd:element name="documentManagement">
            <xsd:complexType>
              <xsd:all>
                <xsd:element ref="ns2:Comments" minOccurs="0"/>
              </xsd:all>
            </xsd:complexType>
          </xsd:element>
        </xsd:sequence>
      </xsd:complexType>
    </xsd:element>
  </xsd:schema>
  <xsd:schema xmlns:xsd="http://www.w3.org/2001/XMLSchema" xmlns:dms="http://schemas.microsoft.com/office/2006/documentManagement/types" targetNamespace="71bf3f0a-df54-467d-89c2-87f8d534ba77" elementFormDefault="qualified">
    <xsd:import namespace="http://schemas.microsoft.com/office/2006/documentManagement/types"/>
    <xsd:element name="Comments" ma:index="10" nillable="true" ma:displayName="Comments" ma:internalName="Comments">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2.xml><?xml version="1.0" encoding="utf-8"?>
<p:properties xmlns:p="http://schemas.microsoft.com/office/2006/metadata/properties" xmlns:xsi="http://www.w3.org/2001/XMLSchema-instance">
  <documentManagement>
    <Comments xmlns="71bf3f0a-df54-467d-89c2-87f8d534ba77"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C674307-C299-473D-A73D-C7DBA1A7BA1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bf3f0a-df54-467d-89c2-87f8d534ba77"/>
    <ds:schemaRef ds:uri="http://schemas.microsoft.com/office/2006/documentManagement/typ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2.xml><?xml version="1.0" encoding="utf-8"?>
<ds:datastoreItem xmlns:ds="http://schemas.openxmlformats.org/officeDocument/2006/customXml" ds:itemID="{24559248-63FA-4C6E-A37D-96FF4426E5C5}">
  <ds:schemaRefs>
    <ds:schemaRef ds:uri="http://purl.org/dc/terms/"/>
    <ds:schemaRef ds:uri="http://schemas.openxmlformats.org/package/2006/metadata/core-properties"/>
    <ds:schemaRef ds:uri="http://schemas.microsoft.com/office/2006/documentManagement/types"/>
    <ds:schemaRef ds:uri="71bf3f0a-df54-467d-89c2-87f8d534ba77"/>
    <ds:schemaRef ds:uri="http://purl.org/dc/elements/1.1/"/>
    <ds:schemaRef ds:uri="http://schemas.microsoft.com/office/2006/metadata/properties"/>
    <ds:schemaRef ds:uri="http://www.w3.org/XML/1998/namespace"/>
    <ds:schemaRef ds:uri="http://purl.org/dc/dcmitype/"/>
  </ds:schemaRefs>
</ds:datastoreItem>
</file>

<file path=customXml/itemProps3.xml><?xml version="1.0" encoding="utf-8"?>
<ds:datastoreItem xmlns:ds="http://schemas.openxmlformats.org/officeDocument/2006/customXml" ds:itemID="{8ABB6DC8-0142-4676-96FE-F1693BA9504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23598</TotalTime>
  <Words>237</Words>
  <Application>Microsoft Office PowerPoint</Application>
  <PresentationFormat>On-screen Show (16:9)</PresentationFormat>
  <Paragraphs>61</Paragraphs>
  <Slides>15</Slides>
  <Notes>2</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15</vt:i4>
      </vt:variant>
    </vt:vector>
  </HeadingPairs>
  <TitlesOfParts>
    <vt:vector size="21" baseType="lpstr">
      <vt:lpstr>Arial</vt:lpstr>
      <vt:lpstr>Calibri Light</vt:lpstr>
      <vt:lpstr>Symbol</vt:lpstr>
      <vt:lpstr>Wingdings</vt:lpstr>
      <vt:lpstr>L&amp;T Infotech</vt:lpstr>
      <vt:lpstr>Custom Design</vt:lpstr>
      <vt:lpstr> Airline Reservation</vt:lpstr>
      <vt:lpstr>Acknowledgement</vt:lpstr>
      <vt:lpstr>Problem Statement</vt:lpstr>
      <vt:lpstr>Technologies Used</vt:lpstr>
      <vt:lpstr>Tools used</vt:lpstr>
      <vt:lpstr>Flow Chart</vt:lpstr>
      <vt:lpstr>Mandatory Modules </vt:lpstr>
      <vt:lpstr>Scrum Board</vt:lpstr>
      <vt:lpstr>Search Flights</vt:lpstr>
      <vt:lpstr>Registration</vt:lpstr>
      <vt:lpstr>Login</vt:lpstr>
      <vt:lpstr>Cancellation</vt:lpstr>
      <vt:lpstr>Payment</vt:lpstr>
      <vt:lpstr>   Thank You!</vt:lpstr>
      <vt:lpstr>PowerPoint Presentation</vt:lpstr>
    </vt:vector>
  </TitlesOfParts>
  <Company>Citi</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ICG_Pres(A4)</dc:title>
  <dc:creator>Rowsell, Karen [CCC-OT_OP]</dc:creator>
  <cp:lastModifiedBy>lntinfotech</cp:lastModifiedBy>
  <cp:revision>1881</cp:revision>
  <cp:lastPrinted>2015-11-28T12:28:20Z</cp:lastPrinted>
  <dcterms:created xsi:type="dcterms:W3CDTF">2007-05-25T22:38:05Z</dcterms:created>
  <dcterms:modified xsi:type="dcterms:W3CDTF">2019-11-27T04:46:03Z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0x01010070F8E8959049E8428369959651C7B244</vt:lpwstr>
  </property>
  <property fmtid="{D5CDD505-2E9C-101B-9397-08002B2CF9AE}" pid="3" name="TOCOpt">
    <vt:lpwstr>1</vt:lpwstr>
  </property>
  <property fmtid="{D5CDD505-2E9C-101B-9397-08002B2CF9AE}" pid="4" name="PNSOpt">
    <vt:lpwstr>1</vt:lpwstr>
  </property>
  <property fmtid="{D5CDD505-2E9C-101B-9397-08002B2CF9AE}" pid="5" name="Pitchbook Compatible">
    <vt:lpwstr>Yes</vt:lpwstr>
  </property>
</Properties>
</file>